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2_67AA304C.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19_68C87286.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45B_69B665B6.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comments/modernComment_151_32B44DC4.xml" ContentType="application/vnd.ms-powerpoint.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 id="2147483667" r:id="rId5"/>
    <p:sldMasterId id="2147483689" r:id="rId6"/>
  </p:sldMasterIdLst>
  <p:notesMasterIdLst>
    <p:notesMasterId r:id="rId32"/>
  </p:notesMasterIdLst>
  <p:sldIdLst>
    <p:sldId id="268" r:id="rId7"/>
    <p:sldId id="265" r:id="rId8"/>
    <p:sldId id="258" r:id="rId9"/>
    <p:sldId id="271" r:id="rId10"/>
    <p:sldId id="281" r:id="rId11"/>
    <p:sldId id="1118" r:id="rId12"/>
    <p:sldId id="1120" r:id="rId13"/>
    <p:sldId id="1116" r:id="rId14"/>
    <p:sldId id="1128" r:id="rId15"/>
    <p:sldId id="320" r:id="rId16"/>
    <p:sldId id="323" r:id="rId17"/>
    <p:sldId id="1121" r:id="rId18"/>
    <p:sldId id="1129" r:id="rId19"/>
    <p:sldId id="1123" r:id="rId20"/>
    <p:sldId id="1124" r:id="rId21"/>
    <p:sldId id="1115" r:id="rId22"/>
    <p:sldId id="1117" r:id="rId23"/>
    <p:sldId id="1127" r:id="rId24"/>
    <p:sldId id="337" r:id="rId25"/>
    <p:sldId id="1125" r:id="rId26"/>
    <p:sldId id="1126" r:id="rId27"/>
    <p:sldId id="1130" r:id="rId28"/>
    <p:sldId id="295" r:id="rId29"/>
    <p:sldId id="267" r:id="rId30"/>
    <p:sldId id="278" r:id="rId31"/>
  </p:sldIdLst>
  <p:sldSz cx="12192000" cy="6858000"/>
  <p:notesSz cx="6858000" cy="9144000"/>
  <p:embeddedFontLst>
    <p:embeddedFont>
      <p:font typeface="Besley ExtraBold" panose="020B0604020202020204" charset="0"/>
      <p:regular r:id="rId33"/>
      <p:bold r:id="rId34"/>
      <p:italic r:id="rId35"/>
      <p:boldItalic r:id="rId36"/>
    </p:embeddedFont>
    <p:embeddedFont>
      <p:font typeface="Open Sans" panose="020B0604020202020204" charset="0"/>
      <p:regular r:id="rId37"/>
      <p:bold r:id="rId38"/>
      <p:italic r:id="rId39"/>
      <p:boldItalic r:id="rId40"/>
    </p:embeddedFont>
    <p:embeddedFont>
      <p:font typeface="Open Sans Light" panose="020B0604020202020204" charset="0"/>
      <p:regular r:id="rId41"/>
      <p:italic r:id="rId42"/>
    </p:embeddedFont>
    <p:embeddedFont>
      <p:font typeface="Open Sans Semibold" panose="020B0604020202020204" charset="0"/>
      <p:bold r:id="rId43"/>
      <p:boldItalic r:id="rId44"/>
    </p:embeddedFont>
    <p:embeddedFont>
      <p:font typeface="Overpass Medium" panose="020B0604020202020204" charset="0"/>
      <p:regular r:id="rId45"/>
      <p:bold r:id="rId46"/>
      <p:italic r:id="rId47"/>
      <p:boldItalic r:id="rId48"/>
    </p:embeddedFont>
    <p:embeddedFont>
      <p:font typeface="Segoe UI" panose="020B0502040204020203" pitchFamily="34" charset="0"/>
      <p:regular r:id="rId49"/>
      <p:bold r:id="rId50"/>
      <p:italic r:id="rId51"/>
      <p:boldItalic r:id="rId52"/>
    </p:embeddedFont>
    <p:embeddedFont>
      <p:font typeface="Verdana" panose="020B0604030504040204" pitchFamily="34" charset="0"/>
      <p:regular r:id="rId53"/>
      <p:bold r:id="rId54"/>
      <p:italic r:id="rId55"/>
      <p:boldItalic r:id="rId56"/>
    </p:embeddedFont>
    <p:embeddedFont>
      <p:font typeface="Wingdings 2" panose="020B0604020202020204" charset="2"/>
      <p:regular r:id="rId5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1331E1-D19C-4A92-B100-18687C115F42}">
          <p14:sldIdLst>
            <p14:sldId id="268"/>
            <p14:sldId id="265"/>
            <p14:sldId id="258"/>
            <p14:sldId id="271"/>
            <p14:sldId id="281"/>
            <p14:sldId id="1118"/>
            <p14:sldId id="1120"/>
            <p14:sldId id="1116"/>
            <p14:sldId id="1128"/>
            <p14:sldId id="320"/>
            <p14:sldId id="323"/>
            <p14:sldId id="1121"/>
            <p14:sldId id="1129"/>
            <p14:sldId id="1123"/>
            <p14:sldId id="1124"/>
            <p14:sldId id="1115"/>
            <p14:sldId id="1117"/>
            <p14:sldId id="1127"/>
            <p14:sldId id="337"/>
            <p14:sldId id="1125"/>
            <p14:sldId id="1126"/>
            <p14:sldId id="1130"/>
            <p14:sldId id="295"/>
            <p14:sldId id="267"/>
            <p14:sldId id="27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4D0B41-C573-5A2E-B5EE-AC483CECD8E8}" name="Marquez, Mayra" initials="MM" userId="S::mayra.marquez@highered.texas.gov::9fd9b975-a851-42f1-beba-b4e232a68a83" providerId="AD"/>
  <p188:author id="{9C1CD15D-36E9-C4CD-F515-086ABF76469B}" name="Heerding, Ashley" initials="HA" userId="S::aheerding@deloitte.com::ce67fcfe-d99f-42f9-80df-474193630891" providerId="AD"/>
  <p188:author id="{46E5B1C7-1DE8-5938-89EE-5F95081DA459}" name="Marquez, Mayra" initials="MM" userId="S::maymarquez@deloitte.com::5412a0ad-4b36-4a02-bad3-de6a212d1eea" providerId="AD"/>
  <p188:author id="{126B59E9-4075-9E8C-C91F-9B69AA41101B}" name="Brennan, Laura" initials="BL" userId="S::laura.brennan@highered.texas.gov::e110a125-69f6-4b46-bc65-e42a8fe0a85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8392"/>
    <a:srgbClr val="0097A9"/>
    <a:srgbClr val="C4D600"/>
    <a:srgbClr val="62B5E5"/>
    <a:srgbClr val="007DA4"/>
    <a:srgbClr val="F7F5F3"/>
    <a:srgbClr val="AEF9FF"/>
    <a:srgbClr val="ED7D31"/>
    <a:srgbClr val="DBFFE0"/>
    <a:srgbClr val="C7FC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6834D1-B85B-448D-BD1C-6946E492030B}" v="2" dt="2024-07-17T14:42:17.778"/>
    <p1510:client id="{30023E22-A834-4CCB-8AFA-2AE8F8F4C0A3}" v="19" dt="2024-07-16T21:47:36.926"/>
    <p1510:client id="{CD6C92C8-3D95-4B7E-8160-5E37DB1097B0}" v="1" dt="2024-07-17T19:59:28.8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7.fntdata"/><Relationship Id="rId21" Type="http://schemas.openxmlformats.org/officeDocument/2006/relationships/slide" Target="slides/slide15.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font" Target="fonts/font23.fntdata"/><Relationship Id="rId63"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font" Target="fonts/font24.fntdata"/><Relationship Id="rId64" Type="http://schemas.microsoft.com/office/2018/10/relationships/authors" Target="authors.xml"/><Relationship Id="rId8" Type="http://schemas.openxmlformats.org/officeDocument/2006/relationships/slide" Target="slides/slide2.xml"/><Relationship Id="rId51" Type="http://schemas.openxmlformats.org/officeDocument/2006/relationships/font" Target="fonts/font19.fntdata"/><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59"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font" Target="fonts/font9.fntdata"/><Relationship Id="rId54" Type="http://schemas.openxmlformats.org/officeDocument/2006/relationships/font" Target="fonts/font22.fntdata"/><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font" Target="fonts/font25.fntdata"/><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font" Target="fonts/font12.fntdata"/><Relationship Id="rId52" Type="http://schemas.openxmlformats.org/officeDocument/2006/relationships/font" Target="fonts/font20.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quez, Mayra" userId="9fd9b975-a851-42f1-beba-b4e232a68a83" providerId="ADAL" clId="{CD6C92C8-3D95-4B7E-8160-5E37DB1097B0}"/>
    <pc:docChg chg="modSld">
      <pc:chgData name="Marquez, Mayra" userId="9fd9b975-a851-42f1-beba-b4e232a68a83" providerId="ADAL" clId="{CD6C92C8-3D95-4B7E-8160-5E37DB1097B0}" dt="2024-07-17T19:59:28.851" v="0" actId="20577"/>
      <pc:docMkLst>
        <pc:docMk/>
      </pc:docMkLst>
      <pc:sldChg chg="modSp mod">
        <pc:chgData name="Marquez, Mayra" userId="9fd9b975-a851-42f1-beba-b4e232a68a83" providerId="ADAL" clId="{CD6C92C8-3D95-4B7E-8160-5E37DB1097B0}" dt="2024-07-17T19:59:28.851" v="0" actId="20577"/>
        <pc:sldMkLst>
          <pc:docMk/>
          <pc:sldMk cId="3761977896" sldId="1126"/>
        </pc:sldMkLst>
        <pc:spChg chg="mod">
          <ac:chgData name="Marquez, Mayra" userId="9fd9b975-a851-42f1-beba-b4e232a68a83" providerId="ADAL" clId="{CD6C92C8-3D95-4B7E-8160-5E37DB1097B0}" dt="2024-07-17T19:59:28.851" v="0" actId="20577"/>
          <ac:spMkLst>
            <pc:docMk/>
            <pc:sldMk cId="3761977896" sldId="1126"/>
            <ac:spMk id="3" creationId="{83804037-80E7-DD20-90AA-19CEFCC5A904}"/>
          </ac:spMkLst>
        </pc:spChg>
      </pc:sldChg>
    </pc:docChg>
  </pc:docChgLst>
  <pc:docChgLst>
    <pc:chgData name="Kollipara, Soumya" userId="6fcdd1a2-3521-4145-b0a9-73b4cb74f13d" providerId="ADAL" clId="{2BA50F20-3FEF-4B1E-86DE-4EF277BEBFC3}"/>
    <pc:docChg chg="modSld">
      <pc:chgData name="Kollipara, Soumya" userId="6fcdd1a2-3521-4145-b0a9-73b4cb74f13d" providerId="ADAL" clId="{2BA50F20-3FEF-4B1E-86DE-4EF277BEBFC3}" dt="2024-07-17T19:50:14.492" v="0" actId="729"/>
      <pc:docMkLst>
        <pc:docMk/>
      </pc:docMkLst>
      <pc:sldChg chg="mod modShow">
        <pc:chgData name="Kollipara, Soumya" userId="6fcdd1a2-3521-4145-b0a9-73b4cb74f13d" providerId="ADAL" clId="{2BA50F20-3FEF-4B1E-86DE-4EF277BEBFC3}" dt="2024-07-17T19:50:14.492" v="0" actId="729"/>
        <pc:sldMkLst>
          <pc:docMk/>
          <pc:sldMk cId="850677188" sldId="33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_45E_B0700AE5.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_460_B0F064CF.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6481450456991"/>
          <c:y val="0.10969202898550701"/>
          <c:w val="0.67871270080601598"/>
          <c:h val="0.69346732473658201"/>
        </c:manualLayout>
      </c:layout>
      <c:pieChart>
        <c:varyColors val="1"/>
        <c:ser>
          <c:idx val="0"/>
          <c:order val="0"/>
          <c:tx>
            <c:strRef>
              <c:f>Sheet1!$B$1</c:f>
              <c:strCache>
                <c:ptCount val="1"/>
                <c:pt idx="0">
                  <c:v>Q1</c:v>
                </c:pt>
              </c:strCache>
            </c:strRef>
          </c:tx>
          <c:spPr>
            <a:solidFill>
              <a:schemeClr val="accent5"/>
            </a:solidFill>
            <a:ln w="12700">
              <a:solidFill>
                <a:schemeClr val="bg1"/>
              </a:solidFill>
            </a:ln>
          </c:spPr>
          <c:dPt>
            <c:idx val="0"/>
            <c:bubble3D val="0"/>
            <c:spPr>
              <a:solidFill>
                <a:srgbClr val="0097A9"/>
              </a:solidFill>
              <a:ln w="12700">
                <a:noFill/>
              </a:ln>
            </c:spPr>
            <c:extLst>
              <c:ext xmlns:c16="http://schemas.microsoft.com/office/drawing/2014/chart" uri="{C3380CC4-5D6E-409C-BE32-E72D297353CC}">
                <c16:uniqueId val="{00000001-38F3-4E4C-985B-1E742FF6B8B1}"/>
              </c:ext>
            </c:extLst>
          </c:dPt>
          <c:dPt>
            <c:idx val="1"/>
            <c:bubble3D val="0"/>
            <c:spPr>
              <a:solidFill>
                <a:srgbClr val="C4D600"/>
              </a:solidFill>
              <a:ln w="12700">
                <a:noFill/>
              </a:ln>
            </c:spPr>
            <c:extLst>
              <c:ext xmlns:c16="http://schemas.microsoft.com/office/drawing/2014/chart" uri="{C3380CC4-5D6E-409C-BE32-E72D297353CC}">
                <c16:uniqueId val="{00000003-38F3-4E4C-985B-1E742FF6B8B1}"/>
              </c:ext>
            </c:extLst>
          </c:dPt>
          <c:dPt>
            <c:idx val="2"/>
            <c:bubble3D val="0"/>
            <c:spPr>
              <a:solidFill>
                <a:srgbClr val="62B5E5"/>
              </a:solidFill>
              <a:ln w="12700">
                <a:noFill/>
              </a:ln>
            </c:spPr>
            <c:extLst>
              <c:ext xmlns:c16="http://schemas.microsoft.com/office/drawing/2014/chart" uri="{C3380CC4-5D6E-409C-BE32-E72D297353CC}">
                <c16:uniqueId val="{00000005-38F3-4E4C-985B-1E742FF6B8B1}"/>
              </c:ext>
            </c:extLst>
          </c:dPt>
          <c:dPt>
            <c:idx val="3"/>
            <c:bubble3D val="0"/>
            <c:extLst>
              <c:ext xmlns:c16="http://schemas.microsoft.com/office/drawing/2014/chart" uri="{C3380CC4-5D6E-409C-BE32-E72D297353CC}">
                <c16:uniqueId val="{00000006-38F3-4E4C-985B-1E742FF6B8B1}"/>
              </c:ext>
            </c:extLst>
          </c:dPt>
          <c:dPt>
            <c:idx val="4"/>
            <c:bubble3D val="0"/>
            <c:extLst>
              <c:ext xmlns:c16="http://schemas.microsoft.com/office/drawing/2014/chart" uri="{C3380CC4-5D6E-409C-BE32-E72D297353CC}">
                <c16:uniqueId val="{00000007-38F3-4E4C-985B-1E742FF6B8B1}"/>
              </c:ext>
            </c:extLst>
          </c:dPt>
          <c:dPt>
            <c:idx val="5"/>
            <c:bubble3D val="0"/>
            <c:extLst>
              <c:ext xmlns:c16="http://schemas.microsoft.com/office/drawing/2014/chart" uri="{C3380CC4-5D6E-409C-BE32-E72D297353CC}">
                <c16:uniqueId val="{00000008-38F3-4E4C-985B-1E742FF6B8B1}"/>
              </c:ext>
            </c:extLst>
          </c:dPt>
          <c:dPt>
            <c:idx val="6"/>
            <c:bubble3D val="0"/>
            <c:extLst>
              <c:ext xmlns:c16="http://schemas.microsoft.com/office/drawing/2014/chart" uri="{C3380CC4-5D6E-409C-BE32-E72D297353CC}">
                <c16:uniqueId val="{00000009-38F3-4E4C-985B-1E742FF6B8B1}"/>
              </c:ext>
            </c:extLst>
          </c:dPt>
          <c:cat>
            <c:strRef>
              <c:f>Sheet1!$A$2:$A$6</c:f>
              <c:strCache>
                <c:ptCount val="3"/>
                <c:pt idx="0">
                  <c:v>Label A</c:v>
                </c:pt>
                <c:pt idx="1">
                  <c:v>Label D</c:v>
                </c:pt>
                <c:pt idx="2">
                  <c:v>Label E</c:v>
                </c:pt>
              </c:strCache>
              <c:extLst/>
            </c:strRef>
          </c:cat>
          <c:val>
            <c:numRef>
              <c:f>Sheet1!$B$2:$B$6</c:f>
              <c:numCache>
                <c:formatCode>General</c:formatCode>
                <c:ptCount val="3"/>
                <c:pt idx="0">
                  <c:v>20</c:v>
                </c:pt>
                <c:pt idx="1">
                  <c:v>20</c:v>
                </c:pt>
                <c:pt idx="2">
                  <c:v>20</c:v>
                </c:pt>
              </c:numCache>
              <c:extLst/>
            </c:numRef>
          </c:val>
          <c:extLst>
            <c:ext xmlns:c16="http://schemas.microsoft.com/office/drawing/2014/chart" uri="{C3380CC4-5D6E-409C-BE32-E72D297353CC}">
              <c16:uniqueId val="{0000000A-38F3-4E4C-985B-1E742FF6B8B1}"/>
            </c:ext>
          </c:extLst>
        </c:ser>
        <c:dLbls>
          <c:showLegendKey val="0"/>
          <c:showVal val="0"/>
          <c:showCatName val="0"/>
          <c:showSerName val="0"/>
          <c:showPercent val="0"/>
          <c:showBubbleSize val="0"/>
          <c:showLeaderLines val="1"/>
        </c:dLbls>
        <c:firstSliceAng val="73"/>
      </c:pieChart>
    </c:plotArea>
    <c:plotVisOnly val="1"/>
    <c:dispBlanksAs val="zero"/>
    <c:showDLblsOverMax val="0"/>
  </c:chart>
  <c:spPr>
    <a:ln>
      <a:noFill/>
    </a:ln>
  </c:spPr>
  <c:txPr>
    <a:bodyPr/>
    <a:lstStyle/>
    <a:p>
      <a:pPr>
        <a:defRPr sz="1000" b="1">
          <a:solidFill>
            <a:schemeClr val="bg1"/>
          </a:solidFill>
        </a:defRPr>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6481450456991"/>
          <c:y val="0.10969202898550701"/>
          <c:w val="0.67871270080601598"/>
          <c:h val="0.69346732473658201"/>
        </c:manualLayout>
      </c:layout>
      <c:pieChart>
        <c:varyColors val="1"/>
        <c:ser>
          <c:idx val="0"/>
          <c:order val="0"/>
          <c:tx>
            <c:strRef>
              <c:f>Sheet1!$B$1</c:f>
              <c:strCache>
                <c:ptCount val="1"/>
                <c:pt idx="0">
                  <c:v>Q1</c:v>
                </c:pt>
              </c:strCache>
            </c:strRef>
          </c:tx>
          <c:spPr>
            <a:solidFill>
              <a:schemeClr val="accent5"/>
            </a:solidFill>
            <a:ln w="12700">
              <a:solidFill>
                <a:schemeClr val="bg1"/>
              </a:solidFill>
            </a:ln>
          </c:spPr>
          <c:dPt>
            <c:idx val="0"/>
            <c:bubble3D val="0"/>
            <c:spPr>
              <a:solidFill>
                <a:srgbClr val="0097A9"/>
              </a:solidFill>
              <a:ln w="12700">
                <a:noFill/>
              </a:ln>
            </c:spPr>
            <c:extLst>
              <c:ext xmlns:c16="http://schemas.microsoft.com/office/drawing/2014/chart" uri="{C3380CC4-5D6E-409C-BE32-E72D297353CC}">
                <c16:uniqueId val="{00000001-38F3-4E4C-985B-1E742FF6B8B1}"/>
              </c:ext>
            </c:extLst>
          </c:dPt>
          <c:dPt>
            <c:idx val="1"/>
            <c:bubble3D val="0"/>
            <c:spPr>
              <a:solidFill>
                <a:srgbClr val="FFFFFF"/>
              </a:solidFill>
              <a:ln w="12700">
                <a:noFill/>
              </a:ln>
            </c:spPr>
            <c:extLst>
              <c:ext xmlns:c16="http://schemas.microsoft.com/office/drawing/2014/chart" uri="{C3380CC4-5D6E-409C-BE32-E72D297353CC}">
                <c16:uniqueId val="{00000003-38F3-4E4C-985B-1E742FF6B8B1}"/>
              </c:ext>
            </c:extLst>
          </c:dPt>
          <c:dPt>
            <c:idx val="2"/>
            <c:bubble3D val="0"/>
            <c:spPr>
              <a:solidFill>
                <a:srgbClr val="62B5E5"/>
              </a:solidFill>
              <a:ln w="12700">
                <a:noFill/>
              </a:ln>
            </c:spPr>
            <c:extLst>
              <c:ext xmlns:c16="http://schemas.microsoft.com/office/drawing/2014/chart" uri="{C3380CC4-5D6E-409C-BE32-E72D297353CC}">
                <c16:uniqueId val="{00000005-38F3-4E4C-985B-1E742FF6B8B1}"/>
              </c:ext>
            </c:extLst>
          </c:dPt>
          <c:dPt>
            <c:idx val="3"/>
            <c:bubble3D val="0"/>
            <c:extLst>
              <c:ext xmlns:c16="http://schemas.microsoft.com/office/drawing/2014/chart" uri="{C3380CC4-5D6E-409C-BE32-E72D297353CC}">
                <c16:uniqueId val="{00000006-38F3-4E4C-985B-1E742FF6B8B1}"/>
              </c:ext>
            </c:extLst>
          </c:dPt>
          <c:dPt>
            <c:idx val="4"/>
            <c:bubble3D val="0"/>
            <c:extLst>
              <c:ext xmlns:c16="http://schemas.microsoft.com/office/drawing/2014/chart" uri="{C3380CC4-5D6E-409C-BE32-E72D297353CC}">
                <c16:uniqueId val="{00000007-38F3-4E4C-985B-1E742FF6B8B1}"/>
              </c:ext>
            </c:extLst>
          </c:dPt>
          <c:dPt>
            <c:idx val="5"/>
            <c:bubble3D val="0"/>
            <c:extLst>
              <c:ext xmlns:c16="http://schemas.microsoft.com/office/drawing/2014/chart" uri="{C3380CC4-5D6E-409C-BE32-E72D297353CC}">
                <c16:uniqueId val="{00000008-38F3-4E4C-985B-1E742FF6B8B1}"/>
              </c:ext>
            </c:extLst>
          </c:dPt>
          <c:dPt>
            <c:idx val="6"/>
            <c:bubble3D val="0"/>
            <c:extLst>
              <c:ext xmlns:c16="http://schemas.microsoft.com/office/drawing/2014/chart" uri="{C3380CC4-5D6E-409C-BE32-E72D297353CC}">
                <c16:uniqueId val="{00000009-38F3-4E4C-985B-1E742FF6B8B1}"/>
              </c:ext>
            </c:extLst>
          </c:dPt>
          <c:cat>
            <c:strRef>
              <c:f>Sheet1!$A$2:$A$6</c:f>
              <c:strCache>
                <c:ptCount val="3"/>
                <c:pt idx="0">
                  <c:v>Label A</c:v>
                </c:pt>
                <c:pt idx="1">
                  <c:v>Label D</c:v>
                </c:pt>
                <c:pt idx="2">
                  <c:v>Label E</c:v>
                </c:pt>
              </c:strCache>
              <c:extLst/>
            </c:strRef>
          </c:cat>
          <c:val>
            <c:numRef>
              <c:f>Sheet1!$B$2:$B$6</c:f>
              <c:numCache>
                <c:formatCode>General</c:formatCode>
                <c:ptCount val="3"/>
                <c:pt idx="0">
                  <c:v>20</c:v>
                </c:pt>
                <c:pt idx="1">
                  <c:v>20</c:v>
                </c:pt>
                <c:pt idx="2">
                  <c:v>20</c:v>
                </c:pt>
              </c:numCache>
              <c:extLst/>
            </c:numRef>
          </c:val>
          <c:extLst>
            <c:ext xmlns:c16="http://schemas.microsoft.com/office/drawing/2014/chart" uri="{C3380CC4-5D6E-409C-BE32-E72D297353CC}">
              <c16:uniqueId val="{0000000A-38F3-4E4C-985B-1E742FF6B8B1}"/>
            </c:ext>
          </c:extLst>
        </c:ser>
        <c:dLbls>
          <c:showLegendKey val="0"/>
          <c:showVal val="0"/>
          <c:showCatName val="0"/>
          <c:showSerName val="0"/>
          <c:showPercent val="0"/>
          <c:showBubbleSize val="0"/>
          <c:showLeaderLines val="1"/>
        </c:dLbls>
        <c:firstSliceAng val="73"/>
      </c:pieChart>
    </c:plotArea>
    <c:plotVisOnly val="1"/>
    <c:dispBlanksAs val="zero"/>
    <c:showDLblsOverMax val="0"/>
  </c:chart>
  <c:spPr>
    <a:ln>
      <a:noFill/>
    </a:ln>
  </c:spPr>
  <c:txPr>
    <a:bodyPr/>
    <a:lstStyle/>
    <a:p>
      <a:pPr>
        <a:defRPr sz="1000" b="1">
          <a:solidFill>
            <a:schemeClr val="bg1"/>
          </a:solidFill>
        </a:defRPr>
      </a:pPr>
      <a:endParaRPr lang="en-US"/>
    </a:p>
  </c:txPr>
  <c:externalData r:id="rId2">
    <c:autoUpdate val="0"/>
  </c:externalData>
  <c:userShapes r:id="rId3"/>
</c:chartSpace>
</file>

<file path=ppt/comments/modernComment_102_67AA304C.xml><?xml version="1.0" encoding="utf-8"?>
<p188:cmLst xmlns:a="http://schemas.openxmlformats.org/drawingml/2006/main" xmlns:r="http://schemas.openxmlformats.org/officeDocument/2006/relationships" xmlns:p188="http://schemas.microsoft.com/office/powerpoint/2018/8/main">
  <p188:cm id="{BAF15B66-97B9-404E-9F41-B836CD0639F0}" authorId="{9C1CD15D-36E9-C4CD-F515-086ABF76469B}" created="2024-07-15T14:43:29.146">
    <ac:deMkLst xmlns:ac="http://schemas.microsoft.com/office/drawing/2013/main/command">
      <pc:docMk xmlns:pc="http://schemas.microsoft.com/office/powerpoint/2013/main/command"/>
      <pc:sldMk xmlns:pc="http://schemas.microsoft.com/office/powerpoint/2013/main/command" cId="1739206732" sldId="258"/>
      <ac:graphicFrameMk id="8" creationId="{B0160D0B-9023-6797-72EF-02C82A257B4D}"/>
    </ac:deMkLst>
    <p188:replyLst>
      <p188:reply id="{0447905A-80DD-46C8-9C89-55774F54E4D7}" authorId="{9C1CD15D-36E9-C4CD-F515-086ABF76469B}" created="2024-07-15T14:48:19.109">
        <p188:txBody>
          <a:bodyPr/>
          <a:lstStyle/>
          <a:p>
            <a:r>
              <a:rPr lang="en-US"/>
              <a:t>Overview of the roles, here are the three roles, gatekeepers*, THECB/Technical team members. App updaters, exec. Here are the permission sets for gatekeepers. Gatekeepers can add/edit/remove access for others. 
how to add/edit/remove 
Overview of the admin portal changes 
Demo:
</a:t>
            </a:r>
          </a:p>
        </p188:txBody>
      </p188:reply>
      <p188:reply id="{F9E98654-1EB1-41B2-8E4F-547262B9B1DE}" authorId="{9C1CD15D-36E9-C4CD-F515-086ABF76469B}" created="2024-07-15T14:51:18.875">
        <p188:txBody>
          <a:bodyPr/>
          <a:lstStyle/>
          <a:p>
            <a:r>
              <a:rPr lang="en-US"/>
              <a:t>Overivew of key functs- here is what you can do in the admin portal - opening &amp; managing apps, reciving/downloading apps that have been submitted, settings</a:t>
            </a:r>
          </a:p>
        </p188:txBody>
      </p188:reply>
    </p188:replyLst>
    <p188:txBody>
      <a:bodyPr/>
      <a:lstStyle/>
      <a:p>
        <a:r>
          <a:rPr lang="en-US"/>
          <a:t>•	Overview of roles within the Admin Portal 
•	How to set-up, modify, and remove access 
•	Examples of access permissions (application viewers and executive updaters) 
•	Overview of different application types 
•	Configuring schools and majors 
•	Setting dates, fees, essays, and school required questions 
•	Customizing major questions for graduate programs 
•	Adjusting display, payment, and publish settings 
•	Managing scholarship settings </a:t>
        </a:r>
      </a:p>
    </p188:txBody>
  </p188:cm>
</p188:cmLst>
</file>

<file path=ppt/comments/modernComment_119_68C87286.xml><?xml version="1.0" encoding="utf-8"?>
<p188:cmLst xmlns:a="http://schemas.openxmlformats.org/drawingml/2006/main" xmlns:r="http://schemas.openxmlformats.org/officeDocument/2006/relationships" xmlns:p188="http://schemas.microsoft.com/office/powerpoint/2018/8/main">
  <p188:cm id="{42E627EF-5384-4E4B-8220-D2F639C69B96}" authorId="{9C1CD15D-36E9-C4CD-F515-086ABF76469B}" created="2024-07-15T21:14:53.650">
    <pc:sldMkLst xmlns:pc="http://schemas.microsoft.com/office/powerpoint/2013/main/command">
      <pc:docMk/>
      <pc:sldMk cId="1757966982" sldId="281"/>
    </pc:sldMkLst>
    <p188:txBody>
      <a:bodyPr/>
      <a:lstStyle/>
      <a:p>
        <a:r>
          <a:rPr lang="en-US"/>
          <a:t>Still working on this</a:t>
        </a:r>
      </a:p>
    </p188:txBody>
  </p188:cm>
</p188:cmLst>
</file>

<file path=ppt/comments/modernComment_151_32B44DC4.xml><?xml version="1.0" encoding="utf-8"?>
<p188:cmLst xmlns:a="http://schemas.openxmlformats.org/drawingml/2006/main" xmlns:r="http://schemas.openxmlformats.org/officeDocument/2006/relationships" xmlns:p188="http://schemas.microsoft.com/office/powerpoint/2018/8/main">
  <p188:cm id="{85D548C1-C14E-481F-A8B8-A2DE1A791686}" authorId="{9C1CD15D-36E9-C4CD-F515-086ABF76469B}" status="resolved" created="2024-07-10T14:46:42.863" complete="100000">
    <pc:sldMkLst xmlns:pc="http://schemas.microsoft.com/office/powerpoint/2013/main/command">
      <pc:docMk/>
      <pc:sldMk cId="850677188" sldId="337"/>
    </pc:sldMkLst>
    <p188:txBody>
      <a:bodyPr/>
      <a:lstStyle/>
      <a:p>
        <a:r>
          <a:rPr lang="en-US"/>
          <a:t>make multiple choice </a:t>
        </a:r>
      </a:p>
    </p188:txBody>
  </p188:cm>
</p188:cmLst>
</file>

<file path=ppt/comments/modernComment_45B_69B665B6.xml><?xml version="1.0" encoding="utf-8"?>
<p188:cmLst xmlns:a="http://schemas.openxmlformats.org/drawingml/2006/main" xmlns:r="http://schemas.openxmlformats.org/officeDocument/2006/relationships" xmlns:p188="http://schemas.microsoft.com/office/powerpoint/2018/8/main">
  <p188:cm id="{63F9D75E-F353-457B-BA05-E930008E6693}" authorId="{9C1CD15D-36E9-C4CD-F515-086ABF76469B}" created="2024-07-10T18:34:34.087">
    <pc:sldMkLst xmlns:pc="http://schemas.microsoft.com/office/powerpoint/2013/main/command">
      <pc:docMk/>
      <pc:sldMk cId="1773561270" sldId="1115"/>
    </pc:sldMkLst>
    <p188:txBody>
      <a:bodyPr/>
      <a:lstStyle/>
      <a:p>
        <a:r>
          <a:rPr lang="en-US"/>
          <a:t>· Overview of the Applicant Portal ​
Navigation through the dashboard ​
Review of the application screener ​
Core questions ​
Searching for schools ​
School required questions ​
Submitting an application
[@Rensing, Kathryn] </a:t>
        </a:r>
      </a:p>
    </p188:txBody>
  </p188:cm>
</p188:cmLst>
</file>

<file path=ppt/diagrams/_rels/data1.xml.rels><?xml version="1.0" encoding="UTF-8" standalone="yes"?>
<Relationships xmlns="http://schemas.openxmlformats.org/package/2006/relationships"><Relationship Id="rId2" Type="http://schemas.openxmlformats.org/officeDocument/2006/relationships/image" Target="../media/image18.svg"/><Relationship Id="rId1" Type="http://schemas.openxmlformats.org/officeDocument/2006/relationships/image" Target="../media/image17.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8.svg"/><Relationship Id="rId1" Type="http://schemas.openxmlformats.org/officeDocument/2006/relationships/image" Target="../media/image17.pn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7BA6A5-6846-4CA1-B9E7-E24DD62D7849}" type="doc">
      <dgm:prSet loTypeId="urn:microsoft.com/office/officeart/2018/2/layout/IconVerticalSolidList" loCatId="icon" qsTypeId="urn:microsoft.com/office/officeart/2005/8/quickstyle/simple1" qsCatId="simple" csTypeId="urn:microsoft.com/office/officeart/2005/8/colors/accent3_1" csCatId="accent3" phldr="1"/>
      <dgm:spPr/>
      <dgm:t>
        <a:bodyPr/>
        <a:lstStyle/>
        <a:p>
          <a:endParaRPr lang="en-US"/>
        </a:p>
      </dgm:t>
    </dgm:pt>
    <dgm:pt modelId="{D09798EB-DBA7-4911-8F63-ADA4EB41D2A9}">
      <dgm:prSet/>
      <dgm:spPr/>
      <dgm:t>
        <a:bodyPr/>
        <a:lstStyle/>
        <a:p>
          <a:pPr>
            <a:lnSpc>
              <a:spcPct val="100000"/>
            </a:lnSpc>
          </a:pPr>
          <a:endParaRPr lang="en-US" b="1"/>
        </a:p>
      </dgm:t>
    </dgm:pt>
    <dgm:pt modelId="{2908DDE4-F5BD-476A-869A-8372B4CF2897}" type="parTrans" cxnId="{FD525130-F37E-4664-B1FF-D24F4AF8E940}">
      <dgm:prSet/>
      <dgm:spPr/>
      <dgm:t>
        <a:bodyPr/>
        <a:lstStyle/>
        <a:p>
          <a:endParaRPr lang="en-US"/>
        </a:p>
      </dgm:t>
    </dgm:pt>
    <dgm:pt modelId="{FC5A65B1-DFF6-4319-822D-5FC1ADB1CCBC}" type="sibTrans" cxnId="{FD525130-F37E-4664-B1FF-D24F4AF8E940}">
      <dgm:prSet/>
      <dgm:spPr/>
      <dgm:t>
        <a:bodyPr/>
        <a:lstStyle/>
        <a:p>
          <a:endParaRPr lang="en-US"/>
        </a:p>
      </dgm:t>
    </dgm:pt>
    <dgm:pt modelId="{A00F1489-EB4C-4284-A4FA-B0E57099751D}">
      <dgm:prSet phldr="0"/>
      <dgm:spPr/>
      <dgm:t>
        <a:bodyPr/>
        <a:lstStyle/>
        <a:p>
          <a:pPr>
            <a:lnSpc>
              <a:spcPct val="100000"/>
            </a:lnSpc>
          </a:pPr>
          <a:endParaRPr lang="en-US" b="0" i="0">
            <a:latin typeface="Chronicle Display Black"/>
          </a:endParaRPr>
        </a:p>
      </dgm:t>
    </dgm:pt>
    <dgm:pt modelId="{D350957F-77CD-48BE-9303-EA069219603B}" type="parTrans" cxnId="{B92B0CFD-838F-4BA2-9D36-118AA1844E9C}">
      <dgm:prSet/>
      <dgm:spPr/>
      <dgm:t>
        <a:bodyPr/>
        <a:lstStyle/>
        <a:p>
          <a:endParaRPr lang="en-US"/>
        </a:p>
      </dgm:t>
    </dgm:pt>
    <dgm:pt modelId="{8B67CAF6-58D5-4BF0-B214-F8D6805612DA}" type="sibTrans" cxnId="{B92B0CFD-838F-4BA2-9D36-118AA1844E9C}">
      <dgm:prSet/>
      <dgm:spPr/>
      <dgm:t>
        <a:bodyPr/>
        <a:lstStyle/>
        <a:p>
          <a:endParaRPr lang="en-US"/>
        </a:p>
      </dgm:t>
    </dgm:pt>
    <dgm:pt modelId="{75D72430-7E14-48B2-A5D7-EA0D7158BD7E}">
      <dgm:prSet phldr="0"/>
      <dgm:spPr/>
      <dgm:t>
        <a:bodyPr/>
        <a:lstStyle/>
        <a:p>
          <a:pPr>
            <a:lnSpc>
              <a:spcPct val="100000"/>
            </a:lnSpc>
          </a:pPr>
          <a:endParaRPr lang="en-US">
            <a:latin typeface="Chronicle Display Black"/>
          </a:endParaRPr>
        </a:p>
      </dgm:t>
    </dgm:pt>
    <dgm:pt modelId="{C34FEA09-F01C-4686-A295-691BF0F03AE1}" type="parTrans" cxnId="{28776CAB-A25C-4839-BB29-C1F92600EC33}">
      <dgm:prSet/>
      <dgm:spPr/>
      <dgm:t>
        <a:bodyPr/>
        <a:lstStyle/>
        <a:p>
          <a:endParaRPr lang="en-US"/>
        </a:p>
      </dgm:t>
    </dgm:pt>
    <dgm:pt modelId="{1EAD069C-68EE-4982-AEB7-B984F32A728F}" type="sibTrans" cxnId="{28776CAB-A25C-4839-BB29-C1F92600EC33}">
      <dgm:prSet/>
      <dgm:spPr/>
      <dgm:t>
        <a:bodyPr/>
        <a:lstStyle/>
        <a:p>
          <a:endParaRPr lang="en-US"/>
        </a:p>
      </dgm:t>
    </dgm:pt>
    <dgm:pt modelId="{0E799C70-6DA7-458D-B253-ACE5166960F9}" type="pres">
      <dgm:prSet presAssocID="{127BA6A5-6846-4CA1-B9E7-E24DD62D7849}" presName="root" presStyleCnt="0">
        <dgm:presLayoutVars>
          <dgm:dir/>
          <dgm:resizeHandles val="exact"/>
        </dgm:presLayoutVars>
      </dgm:prSet>
      <dgm:spPr/>
    </dgm:pt>
    <dgm:pt modelId="{117B9492-7197-45B3-B6C1-DE7B666D8AD2}" type="pres">
      <dgm:prSet presAssocID="{A00F1489-EB4C-4284-A4FA-B0E57099751D}" presName="compNode" presStyleCnt="0"/>
      <dgm:spPr/>
    </dgm:pt>
    <dgm:pt modelId="{735A89DB-CF6A-46AD-91EF-EC04A7631A6B}" type="pres">
      <dgm:prSet presAssocID="{A00F1489-EB4C-4284-A4FA-B0E57099751D}" presName="bgRect" presStyleLbl="bgShp" presStyleIdx="0" presStyleCnt="3"/>
      <dgm:spPr/>
    </dgm:pt>
    <dgm:pt modelId="{EC03BABF-768A-4703-A611-AAA0C9A6F169}" type="pres">
      <dgm:prSet presAssocID="{A00F1489-EB4C-4284-A4FA-B0E57099751D}" presName="iconRect" presStyleLbl="node1" presStyleIdx="0" presStyleCnt="3"/>
      <dgm:spPr/>
    </dgm:pt>
    <dgm:pt modelId="{5B03B161-87B7-4A80-A4E5-CA8EAB483E3F}" type="pres">
      <dgm:prSet presAssocID="{A00F1489-EB4C-4284-A4FA-B0E57099751D}" presName="spaceRect" presStyleCnt="0"/>
      <dgm:spPr/>
    </dgm:pt>
    <dgm:pt modelId="{BF32ED1A-4761-4D63-8834-7B0CECD9AC45}" type="pres">
      <dgm:prSet presAssocID="{A00F1489-EB4C-4284-A4FA-B0E57099751D}" presName="parTx" presStyleLbl="revTx" presStyleIdx="0" presStyleCnt="3">
        <dgm:presLayoutVars>
          <dgm:chMax val="0"/>
          <dgm:chPref val="0"/>
        </dgm:presLayoutVars>
      </dgm:prSet>
      <dgm:spPr/>
    </dgm:pt>
    <dgm:pt modelId="{AEFED929-0AD5-4793-A970-1F87208D3077}" type="pres">
      <dgm:prSet presAssocID="{8B67CAF6-58D5-4BF0-B214-F8D6805612DA}" presName="sibTrans" presStyleCnt="0"/>
      <dgm:spPr/>
    </dgm:pt>
    <dgm:pt modelId="{E693F42C-D6FC-4C85-81A2-2A8606F82B62}" type="pres">
      <dgm:prSet presAssocID="{75D72430-7E14-48B2-A5D7-EA0D7158BD7E}" presName="compNode" presStyleCnt="0"/>
      <dgm:spPr/>
    </dgm:pt>
    <dgm:pt modelId="{69D58D96-8233-4106-A3AC-34B10BBC05B8}" type="pres">
      <dgm:prSet presAssocID="{75D72430-7E14-48B2-A5D7-EA0D7158BD7E}" presName="bgRect" presStyleLbl="bgShp" presStyleIdx="1" presStyleCnt="3"/>
      <dgm:spPr/>
    </dgm:pt>
    <dgm:pt modelId="{9D89D6A8-93B6-4D8B-9800-89BBE7134DCF}" type="pres">
      <dgm:prSet presAssocID="{75D72430-7E14-48B2-A5D7-EA0D7158BD7E}" presName="iconRect" presStyleLbl="node1" presStyleIdx="1" presStyleCnt="3"/>
      <dgm:spPr/>
    </dgm:pt>
    <dgm:pt modelId="{E13334CA-40DF-4DED-810C-649E45F5E93F}" type="pres">
      <dgm:prSet presAssocID="{75D72430-7E14-48B2-A5D7-EA0D7158BD7E}" presName="spaceRect" presStyleCnt="0"/>
      <dgm:spPr/>
    </dgm:pt>
    <dgm:pt modelId="{DCFC9E2B-C9C2-4E91-AE19-473E47B91709}" type="pres">
      <dgm:prSet presAssocID="{75D72430-7E14-48B2-A5D7-EA0D7158BD7E}" presName="parTx" presStyleLbl="revTx" presStyleIdx="1" presStyleCnt="3">
        <dgm:presLayoutVars>
          <dgm:chMax val="0"/>
          <dgm:chPref val="0"/>
        </dgm:presLayoutVars>
      </dgm:prSet>
      <dgm:spPr/>
    </dgm:pt>
    <dgm:pt modelId="{C94AF391-A4C1-4703-9D78-E1F7C65E8B58}" type="pres">
      <dgm:prSet presAssocID="{1EAD069C-68EE-4982-AEB7-B984F32A728F}" presName="sibTrans" presStyleCnt="0"/>
      <dgm:spPr/>
    </dgm:pt>
    <dgm:pt modelId="{9E8E78AF-8782-4399-8319-4C2373785617}" type="pres">
      <dgm:prSet presAssocID="{D09798EB-DBA7-4911-8F63-ADA4EB41D2A9}" presName="compNode" presStyleCnt="0"/>
      <dgm:spPr/>
    </dgm:pt>
    <dgm:pt modelId="{DC09E014-2E2E-44C2-8FEC-51C3909D7C72}" type="pres">
      <dgm:prSet presAssocID="{D09798EB-DBA7-4911-8F63-ADA4EB41D2A9}" presName="bgRect" presStyleLbl="bgShp" presStyleIdx="2" presStyleCnt="3"/>
      <dgm:spPr/>
    </dgm:pt>
    <dgm:pt modelId="{2587C93D-8D08-41CF-8963-9754DE2460F1}" type="pres">
      <dgm:prSet presAssocID="{D09798EB-DBA7-4911-8F63-ADA4EB41D2A9}" presName="iconRect" presStyleLbl="node1" presStyleIdx="2" presStyleCnt="3"/>
      <dgm:spPr>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Idea with solid fill"/>
        </a:ext>
      </dgm:extLst>
    </dgm:pt>
    <dgm:pt modelId="{5645FBE9-305A-4F55-85C9-D9A26F3252CF}" type="pres">
      <dgm:prSet presAssocID="{D09798EB-DBA7-4911-8F63-ADA4EB41D2A9}" presName="spaceRect" presStyleCnt="0"/>
      <dgm:spPr/>
    </dgm:pt>
    <dgm:pt modelId="{3E49C262-CF77-4CBD-B504-5A701CFBD550}" type="pres">
      <dgm:prSet presAssocID="{D09798EB-DBA7-4911-8F63-ADA4EB41D2A9}" presName="parTx" presStyleLbl="revTx" presStyleIdx="2" presStyleCnt="3">
        <dgm:presLayoutVars>
          <dgm:chMax val="0"/>
          <dgm:chPref val="0"/>
        </dgm:presLayoutVars>
      </dgm:prSet>
      <dgm:spPr/>
    </dgm:pt>
  </dgm:ptLst>
  <dgm:cxnLst>
    <dgm:cxn modelId="{99C6961D-C621-48C3-8B1B-FDF97FCDEAF0}" type="presOf" srcId="{A00F1489-EB4C-4284-A4FA-B0E57099751D}" destId="{BF32ED1A-4761-4D63-8834-7B0CECD9AC45}" srcOrd="0" destOrd="0" presId="urn:microsoft.com/office/officeart/2018/2/layout/IconVerticalSolidList"/>
    <dgm:cxn modelId="{FD525130-F37E-4664-B1FF-D24F4AF8E940}" srcId="{127BA6A5-6846-4CA1-B9E7-E24DD62D7849}" destId="{D09798EB-DBA7-4911-8F63-ADA4EB41D2A9}" srcOrd="2" destOrd="0" parTransId="{2908DDE4-F5BD-476A-869A-8372B4CF2897}" sibTransId="{FC5A65B1-DFF6-4319-822D-5FC1ADB1CCBC}"/>
    <dgm:cxn modelId="{4DB55F93-D3EA-4F86-86A2-6D390CEF89B1}" type="presOf" srcId="{127BA6A5-6846-4CA1-B9E7-E24DD62D7849}" destId="{0E799C70-6DA7-458D-B253-ACE5166960F9}" srcOrd="0" destOrd="0" presId="urn:microsoft.com/office/officeart/2018/2/layout/IconVerticalSolidList"/>
    <dgm:cxn modelId="{28776CAB-A25C-4839-BB29-C1F92600EC33}" srcId="{127BA6A5-6846-4CA1-B9E7-E24DD62D7849}" destId="{75D72430-7E14-48B2-A5D7-EA0D7158BD7E}" srcOrd="1" destOrd="0" parTransId="{C34FEA09-F01C-4686-A295-691BF0F03AE1}" sibTransId="{1EAD069C-68EE-4982-AEB7-B984F32A728F}"/>
    <dgm:cxn modelId="{EE7776C7-EAA8-46C0-83D6-CFF2955DC235}" type="presOf" srcId="{D09798EB-DBA7-4911-8F63-ADA4EB41D2A9}" destId="{3E49C262-CF77-4CBD-B504-5A701CFBD550}" srcOrd="0" destOrd="0" presId="urn:microsoft.com/office/officeart/2018/2/layout/IconVerticalSolidList"/>
    <dgm:cxn modelId="{8DEA44DB-96BB-4FBF-A636-D5F26AADE6D6}" type="presOf" srcId="{75D72430-7E14-48B2-A5D7-EA0D7158BD7E}" destId="{DCFC9E2B-C9C2-4E91-AE19-473E47B91709}" srcOrd="0" destOrd="0" presId="urn:microsoft.com/office/officeart/2018/2/layout/IconVerticalSolidList"/>
    <dgm:cxn modelId="{B92B0CFD-838F-4BA2-9D36-118AA1844E9C}" srcId="{127BA6A5-6846-4CA1-B9E7-E24DD62D7849}" destId="{A00F1489-EB4C-4284-A4FA-B0E57099751D}" srcOrd="0" destOrd="0" parTransId="{D350957F-77CD-48BE-9303-EA069219603B}" sibTransId="{8B67CAF6-58D5-4BF0-B214-F8D6805612DA}"/>
    <dgm:cxn modelId="{451BCDD1-6242-489B-92FC-84E8057153D6}" type="presParOf" srcId="{0E799C70-6DA7-458D-B253-ACE5166960F9}" destId="{117B9492-7197-45B3-B6C1-DE7B666D8AD2}" srcOrd="0" destOrd="0" presId="urn:microsoft.com/office/officeart/2018/2/layout/IconVerticalSolidList"/>
    <dgm:cxn modelId="{4F488373-A687-4E43-94DD-1991D55DC63A}" type="presParOf" srcId="{117B9492-7197-45B3-B6C1-DE7B666D8AD2}" destId="{735A89DB-CF6A-46AD-91EF-EC04A7631A6B}" srcOrd="0" destOrd="0" presId="urn:microsoft.com/office/officeart/2018/2/layout/IconVerticalSolidList"/>
    <dgm:cxn modelId="{BA9A9946-9BC6-4053-B8D3-39BADFE388AE}" type="presParOf" srcId="{117B9492-7197-45B3-B6C1-DE7B666D8AD2}" destId="{EC03BABF-768A-4703-A611-AAA0C9A6F169}" srcOrd="1" destOrd="0" presId="urn:microsoft.com/office/officeart/2018/2/layout/IconVerticalSolidList"/>
    <dgm:cxn modelId="{A29A4DBA-43D2-47C9-A5C8-28FE851BDAEF}" type="presParOf" srcId="{117B9492-7197-45B3-B6C1-DE7B666D8AD2}" destId="{5B03B161-87B7-4A80-A4E5-CA8EAB483E3F}" srcOrd="2" destOrd="0" presId="urn:microsoft.com/office/officeart/2018/2/layout/IconVerticalSolidList"/>
    <dgm:cxn modelId="{568B0638-B510-4EEF-B4E7-DC307C38ADF2}" type="presParOf" srcId="{117B9492-7197-45B3-B6C1-DE7B666D8AD2}" destId="{BF32ED1A-4761-4D63-8834-7B0CECD9AC45}" srcOrd="3" destOrd="0" presId="urn:microsoft.com/office/officeart/2018/2/layout/IconVerticalSolidList"/>
    <dgm:cxn modelId="{2183E2ED-C617-4ACB-AE0B-B5E42CD8CF16}" type="presParOf" srcId="{0E799C70-6DA7-458D-B253-ACE5166960F9}" destId="{AEFED929-0AD5-4793-A970-1F87208D3077}" srcOrd="1" destOrd="0" presId="urn:microsoft.com/office/officeart/2018/2/layout/IconVerticalSolidList"/>
    <dgm:cxn modelId="{F6D293E9-8014-4186-8CEB-DF54E6C6C987}" type="presParOf" srcId="{0E799C70-6DA7-458D-B253-ACE5166960F9}" destId="{E693F42C-D6FC-4C85-81A2-2A8606F82B62}" srcOrd="2" destOrd="0" presId="urn:microsoft.com/office/officeart/2018/2/layout/IconVerticalSolidList"/>
    <dgm:cxn modelId="{CF364E96-D52E-4E97-ACF2-01CD207DDBD7}" type="presParOf" srcId="{E693F42C-D6FC-4C85-81A2-2A8606F82B62}" destId="{69D58D96-8233-4106-A3AC-34B10BBC05B8}" srcOrd="0" destOrd="0" presId="urn:microsoft.com/office/officeart/2018/2/layout/IconVerticalSolidList"/>
    <dgm:cxn modelId="{22998F78-AB80-4D4D-8668-70494C595F56}" type="presParOf" srcId="{E693F42C-D6FC-4C85-81A2-2A8606F82B62}" destId="{9D89D6A8-93B6-4D8B-9800-89BBE7134DCF}" srcOrd="1" destOrd="0" presId="urn:microsoft.com/office/officeart/2018/2/layout/IconVerticalSolidList"/>
    <dgm:cxn modelId="{0213E1E2-688F-41B7-B116-CB97D77AA496}" type="presParOf" srcId="{E693F42C-D6FC-4C85-81A2-2A8606F82B62}" destId="{E13334CA-40DF-4DED-810C-649E45F5E93F}" srcOrd="2" destOrd="0" presId="urn:microsoft.com/office/officeart/2018/2/layout/IconVerticalSolidList"/>
    <dgm:cxn modelId="{D9233B96-BEE9-4AAA-8D80-F38B318214E3}" type="presParOf" srcId="{E693F42C-D6FC-4C85-81A2-2A8606F82B62}" destId="{DCFC9E2B-C9C2-4E91-AE19-473E47B91709}" srcOrd="3" destOrd="0" presId="urn:microsoft.com/office/officeart/2018/2/layout/IconVerticalSolidList"/>
    <dgm:cxn modelId="{DE67D3BF-A339-429D-94B3-A2A389CAEA62}" type="presParOf" srcId="{0E799C70-6DA7-458D-B253-ACE5166960F9}" destId="{C94AF391-A4C1-4703-9D78-E1F7C65E8B58}" srcOrd="3" destOrd="0" presId="urn:microsoft.com/office/officeart/2018/2/layout/IconVerticalSolidList"/>
    <dgm:cxn modelId="{37D94E21-FE38-4599-92A9-E8339BA1B0FC}" type="presParOf" srcId="{0E799C70-6DA7-458D-B253-ACE5166960F9}" destId="{9E8E78AF-8782-4399-8319-4C2373785617}" srcOrd="4" destOrd="0" presId="urn:microsoft.com/office/officeart/2018/2/layout/IconVerticalSolidList"/>
    <dgm:cxn modelId="{54B8C4D0-0E7B-466A-B619-2E6E22A8CDB3}" type="presParOf" srcId="{9E8E78AF-8782-4399-8319-4C2373785617}" destId="{DC09E014-2E2E-44C2-8FEC-51C3909D7C72}" srcOrd="0" destOrd="0" presId="urn:microsoft.com/office/officeart/2018/2/layout/IconVerticalSolidList"/>
    <dgm:cxn modelId="{C663099E-8C4D-4917-B590-05FBB881B8DA}" type="presParOf" srcId="{9E8E78AF-8782-4399-8319-4C2373785617}" destId="{2587C93D-8D08-41CF-8963-9754DE2460F1}" srcOrd="1" destOrd="0" presId="urn:microsoft.com/office/officeart/2018/2/layout/IconVerticalSolidList"/>
    <dgm:cxn modelId="{04243ECC-FD67-4D8F-AA7A-C85C4E8BD3E8}" type="presParOf" srcId="{9E8E78AF-8782-4399-8319-4C2373785617}" destId="{5645FBE9-305A-4F55-85C9-D9A26F3252CF}" srcOrd="2" destOrd="0" presId="urn:microsoft.com/office/officeart/2018/2/layout/IconVerticalSolidList"/>
    <dgm:cxn modelId="{86D95E38-C10D-4EE1-A24C-E2C3E8EA6AA4}" type="presParOf" srcId="{9E8E78AF-8782-4399-8319-4C2373785617}" destId="{3E49C262-CF77-4CBD-B504-5A701CFBD550}"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968088-2D84-4AEC-A83B-1C6BE74D90D9}"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n-US"/>
        </a:p>
      </dgm:t>
    </dgm:pt>
    <dgm:pt modelId="{B418B372-27D8-42D8-B4B3-4298B8841092}">
      <dgm:prSet/>
      <dgm:spPr/>
      <dgm:t>
        <a:bodyPr/>
        <a:lstStyle/>
        <a:p>
          <a:r>
            <a:rPr lang="en-US" b="1" i="0"/>
            <a:t>Admin Portal Changes:</a:t>
          </a:r>
          <a:endParaRPr lang="en-US"/>
        </a:p>
      </dgm:t>
    </dgm:pt>
    <dgm:pt modelId="{EE7F992E-E34A-4DDA-99A1-347625825738}" type="parTrans" cxnId="{C47DB5DA-6E19-43E9-BDBF-346C361AD5A8}">
      <dgm:prSet/>
      <dgm:spPr/>
      <dgm:t>
        <a:bodyPr/>
        <a:lstStyle/>
        <a:p>
          <a:endParaRPr lang="en-US"/>
        </a:p>
      </dgm:t>
    </dgm:pt>
    <dgm:pt modelId="{A39F42CF-22EB-4763-95E8-82962B276A8D}" type="sibTrans" cxnId="{C47DB5DA-6E19-43E9-BDBF-346C361AD5A8}">
      <dgm:prSet/>
      <dgm:spPr/>
      <dgm:t>
        <a:bodyPr/>
        <a:lstStyle/>
        <a:p>
          <a:endParaRPr lang="en-US"/>
        </a:p>
      </dgm:t>
    </dgm:pt>
    <dgm:pt modelId="{9BDBAFE4-BEAD-4B62-9D79-DFFCE96F1066}">
      <dgm:prSet/>
      <dgm:spPr/>
      <dgm:t>
        <a:bodyPr/>
        <a:lstStyle/>
        <a:p>
          <a:r>
            <a:rPr lang="en-US" b="0" i="0"/>
            <a:t>Dual Credit files: Naming convention remains the same, except for dual credit where the first two characters will be "dc".</a:t>
          </a:r>
          <a:endParaRPr lang="en-US"/>
        </a:p>
      </dgm:t>
    </dgm:pt>
    <dgm:pt modelId="{6797F370-919D-40E6-9944-5796883A3445}" type="parTrans" cxnId="{20046C32-1820-4144-A255-1F214FE81519}">
      <dgm:prSet/>
      <dgm:spPr/>
      <dgm:t>
        <a:bodyPr/>
        <a:lstStyle/>
        <a:p>
          <a:endParaRPr lang="en-US"/>
        </a:p>
      </dgm:t>
    </dgm:pt>
    <dgm:pt modelId="{C31B72AF-B8D0-4A91-AFDB-BF0320C2A0B5}" type="sibTrans" cxnId="{20046C32-1820-4144-A255-1F214FE81519}">
      <dgm:prSet/>
      <dgm:spPr/>
      <dgm:t>
        <a:bodyPr/>
        <a:lstStyle/>
        <a:p>
          <a:endParaRPr lang="en-US"/>
        </a:p>
      </dgm:t>
    </dgm:pt>
    <dgm:pt modelId="{D843DD5D-C20C-4383-AB20-E02C3867BD8E}">
      <dgm:prSet/>
      <dgm:spPr/>
      <dgm:t>
        <a:bodyPr/>
        <a:lstStyle/>
        <a:p>
          <a:r>
            <a:rPr lang="en-US" b="0" i="0"/>
            <a:t>Majors: The school search now includes more majors, allowing students to filter applications by major rather than school.</a:t>
          </a:r>
          <a:endParaRPr lang="en-US"/>
        </a:p>
      </dgm:t>
    </dgm:pt>
    <dgm:pt modelId="{D1031621-842C-4CBF-8D6E-6E0D4441C1A1}" type="parTrans" cxnId="{9F343BB3-0180-4AFD-BE5C-C0B846012F57}">
      <dgm:prSet/>
      <dgm:spPr/>
      <dgm:t>
        <a:bodyPr/>
        <a:lstStyle/>
        <a:p>
          <a:endParaRPr lang="en-US"/>
        </a:p>
      </dgm:t>
    </dgm:pt>
    <dgm:pt modelId="{FFCAF631-8B08-49E1-B007-0D2E30ED835E}" type="sibTrans" cxnId="{9F343BB3-0180-4AFD-BE5C-C0B846012F57}">
      <dgm:prSet/>
      <dgm:spPr/>
      <dgm:t>
        <a:bodyPr/>
        <a:lstStyle/>
        <a:p>
          <a:endParaRPr lang="en-US"/>
        </a:p>
      </dgm:t>
    </dgm:pt>
    <dgm:pt modelId="{BC9870C7-5DB8-4CAF-9032-90D9C5C273C0}">
      <dgm:prSet/>
      <dgm:spPr/>
      <dgm:t>
        <a:bodyPr/>
        <a:lstStyle/>
        <a:p>
          <a:r>
            <a:rPr lang="en-US" b="0" i="0"/>
            <a:t>TEA TReX Integrations: The site will support transcript requests through TEA TReX integrations for participating institutions.</a:t>
          </a:r>
          <a:endParaRPr lang="en-US"/>
        </a:p>
      </dgm:t>
    </dgm:pt>
    <dgm:pt modelId="{19EA92C0-C5A6-431A-A03C-8B5B775BD2E2}" type="parTrans" cxnId="{07309907-C05D-46A0-BED0-50EEF28F5738}">
      <dgm:prSet/>
      <dgm:spPr/>
      <dgm:t>
        <a:bodyPr/>
        <a:lstStyle/>
        <a:p>
          <a:endParaRPr lang="en-US"/>
        </a:p>
      </dgm:t>
    </dgm:pt>
    <dgm:pt modelId="{AD1D4260-E53A-46B2-A17F-E49A22DBFAED}" type="sibTrans" cxnId="{07309907-C05D-46A0-BED0-50EEF28F5738}">
      <dgm:prSet/>
      <dgm:spPr/>
      <dgm:t>
        <a:bodyPr/>
        <a:lstStyle/>
        <a:p>
          <a:endParaRPr lang="en-US"/>
        </a:p>
      </dgm:t>
    </dgm:pt>
    <dgm:pt modelId="{BDFC87F3-9EC9-426E-BDE6-990129376C30}">
      <dgm:prSet/>
      <dgm:spPr/>
      <dgm:t>
        <a:bodyPr/>
        <a:lstStyle/>
        <a:p>
          <a:r>
            <a:rPr lang="en-US" b="0" i="0"/>
            <a:t>Payment System: Payments will not be accepted within ApplyTexas; students must pay institutions directly.</a:t>
          </a:r>
          <a:endParaRPr lang="en-US"/>
        </a:p>
      </dgm:t>
    </dgm:pt>
    <dgm:pt modelId="{EC417092-04B9-4346-BEEA-3A94C4F9E0DA}" type="parTrans" cxnId="{BCA7E7F1-AE0D-4BAC-88DB-7B86160FB090}">
      <dgm:prSet/>
      <dgm:spPr/>
      <dgm:t>
        <a:bodyPr/>
        <a:lstStyle/>
        <a:p>
          <a:endParaRPr lang="en-US"/>
        </a:p>
      </dgm:t>
    </dgm:pt>
    <dgm:pt modelId="{B0C5A4DE-E3B2-4C4F-96FE-13D512A25A9D}" type="sibTrans" cxnId="{BCA7E7F1-AE0D-4BAC-88DB-7B86160FB090}">
      <dgm:prSet/>
      <dgm:spPr/>
      <dgm:t>
        <a:bodyPr/>
        <a:lstStyle/>
        <a:p>
          <a:endParaRPr lang="en-US"/>
        </a:p>
      </dgm:t>
    </dgm:pt>
    <dgm:pt modelId="{ADEBC798-4AA3-4BE0-9A9C-EFE8B8B749A3}">
      <dgm:prSet/>
      <dgm:spPr/>
      <dgm:t>
        <a:bodyPr/>
        <a:lstStyle/>
        <a:p>
          <a:r>
            <a:rPr lang="en-US" b="0" i="0"/>
            <a:t>Field Changes: Small changes to data submission fields will require institutional IT adjustments.</a:t>
          </a:r>
          <a:endParaRPr lang="en-US"/>
        </a:p>
      </dgm:t>
    </dgm:pt>
    <dgm:pt modelId="{7296B33F-C996-4754-83CA-5F854CBDE90D}" type="parTrans" cxnId="{301080FE-EE4C-4468-ACC3-64F19B31E3E3}">
      <dgm:prSet/>
      <dgm:spPr/>
      <dgm:t>
        <a:bodyPr/>
        <a:lstStyle/>
        <a:p>
          <a:endParaRPr lang="en-US"/>
        </a:p>
      </dgm:t>
    </dgm:pt>
    <dgm:pt modelId="{55AF022A-D541-4D1C-9B53-F10B0F5CA54F}" type="sibTrans" cxnId="{301080FE-EE4C-4468-ACC3-64F19B31E3E3}">
      <dgm:prSet/>
      <dgm:spPr/>
      <dgm:t>
        <a:bodyPr/>
        <a:lstStyle/>
        <a:p>
          <a:endParaRPr lang="en-US"/>
        </a:p>
      </dgm:t>
    </dgm:pt>
    <dgm:pt modelId="{5F78C0AE-DF8D-4DD3-812C-5D540B63F43C}">
      <dgm:prSet/>
      <dgm:spPr/>
      <dgm:t>
        <a:bodyPr/>
        <a:lstStyle/>
        <a:p>
          <a:r>
            <a:rPr lang="en-US" b="1" i="0"/>
            <a:t>Major Configuration:</a:t>
          </a:r>
          <a:endParaRPr lang="en-US"/>
        </a:p>
      </dgm:t>
    </dgm:pt>
    <dgm:pt modelId="{8998F962-A27D-4BA1-904C-AABC91B5A7CD}" type="parTrans" cxnId="{88CE802E-F47F-41A5-9F5D-B58CF555AE7A}">
      <dgm:prSet/>
      <dgm:spPr/>
      <dgm:t>
        <a:bodyPr/>
        <a:lstStyle/>
        <a:p>
          <a:endParaRPr lang="en-US"/>
        </a:p>
      </dgm:t>
    </dgm:pt>
    <dgm:pt modelId="{7A5F3E3B-BB6A-44B8-8436-3601940AA9EC}" type="sibTrans" cxnId="{88CE802E-F47F-41A5-9F5D-B58CF555AE7A}">
      <dgm:prSet/>
      <dgm:spPr/>
      <dgm:t>
        <a:bodyPr/>
        <a:lstStyle/>
        <a:p>
          <a:endParaRPr lang="en-US"/>
        </a:p>
      </dgm:t>
    </dgm:pt>
    <dgm:pt modelId="{6174625A-9C8D-4B53-854D-EDAAB2B166CD}">
      <dgm:prSet/>
      <dgm:spPr/>
      <dgm:t>
        <a:bodyPr/>
        <a:lstStyle/>
        <a:p>
          <a:r>
            <a:rPr lang="en-US" b="0" i="0"/>
            <a:t>Begin configuration for the 2025-2026 semesters by migrating settings from previous semesters.</a:t>
          </a:r>
          <a:endParaRPr lang="en-US"/>
        </a:p>
      </dgm:t>
    </dgm:pt>
    <dgm:pt modelId="{C7D46C56-DDC6-41E3-9935-BE8C09A147E1}" type="parTrans" cxnId="{60E7D0FE-71FD-433B-B966-A74BE2EC8214}">
      <dgm:prSet/>
      <dgm:spPr/>
      <dgm:t>
        <a:bodyPr/>
        <a:lstStyle/>
        <a:p>
          <a:endParaRPr lang="en-US"/>
        </a:p>
      </dgm:t>
    </dgm:pt>
    <dgm:pt modelId="{D28F3B3B-038B-4255-9EC0-19F17B7A77D4}" type="sibTrans" cxnId="{60E7D0FE-71FD-433B-B966-A74BE2EC8214}">
      <dgm:prSet/>
      <dgm:spPr/>
      <dgm:t>
        <a:bodyPr/>
        <a:lstStyle/>
        <a:p>
          <a:endParaRPr lang="en-US"/>
        </a:p>
      </dgm:t>
    </dgm:pt>
    <dgm:pt modelId="{5633F412-E6AF-4BA0-8934-D1F006ED9EF0}">
      <dgm:prSet/>
      <dgm:spPr/>
      <dgm:t>
        <a:bodyPr/>
        <a:lstStyle/>
        <a:p>
          <a:r>
            <a:rPr lang="en-US" b="0" i="0"/>
            <a:t>Use the Publish Settings page to sync data between staging environments.</a:t>
          </a:r>
          <a:endParaRPr lang="en-US"/>
        </a:p>
      </dgm:t>
    </dgm:pt>
    <dgm:pt modelId="{FF851B4D-8EEE-4B67-9981-A24D3C3859CD}" type="parTrans" cxnId="{268325BD-F114-4D25-B061-69CC391AFB39}">
      <dgm:prSet/>
      <dgm:spPr/>
      <dgm:t>
        <a:bodyPr/>
        <a:lstStyle/>
        <a:p>
          <a:endParaRPr lang="en-US"/>
        </a:p>
      </dgm:t>
    </dgm:pt>
    <dgm:pt modelId="{074676C6-C0EB-463B-BB45-74B242C717CF}" type="sibTrans" cxnId="{268325BD-F114-4D25-B061-69CC391AFB39}">
      <dgm:prSet/>
      <dgm:spPr/>
      <dgm:t>
        <a:bodyPr/>
        <a:lstStyle/>
        <a:p>
          <a:endParaRPr lang="en-US"/>
        </a:p>
      </dgm:t>
    </dgm:pt>
    <dgm:pt modelId="{66B13757-F9E7-4A30-80FC-3731FD8EFA77}">
      <dgm:prSet/>
      <dgm:spPr/>
      <dgm:t>
        <a:bodyPr/>
        <a:lstStyle/>
        <a:p>
          <a:r>
            <a:rPr lang="en-US" b="0" i="0"/>
            <a:t>Update additional application configurations in the staging environment.</a:t>
          </a:r>
          <a:endParaRPr lang="en-US"/>
        </a:p>
      </dgm:t>
    </dgm:pt>
    <dgm:pt modelId="{FEFB6A94-08BA-4FB3-AA02-B57736A1831F}" type="parTrans" cxnId="{5281CAF4-6239-44AD-A77F-D29E7E0CF9B5}">
      <dgm:prSet/>
      <dgm:spPr/>
      <dgm:t>
        <a:bodyPr/>
        <a:lstStyle/>
        <a:p>
          <a:endParaRPr lang="en-US"/>
        </a:p>
      </dgm:t>
    </dgm:pt>
    <dgm:pt modelId="{E6EB67A6-F9F7-4040-ACC9-484F41DA1CD5}" type="sibTrans" cxnId="{5281CAF4-6239-44AD-A77F-D29E7E0CF9B5}">
      <dgm:prSet/>
      <dgm:spPr/>
      <dgm:t>
        <a:bodyPr/>
        <a:lstStyle/>
        <a:p>
          <a:endParaRPr lang="en-US"/>
        </a:p>
      </dgm:t>
    </dgm:pt>
    <dgm:pt modelId="{13378A8D-F2B7-4E5A-9AAD-80DBC8BB8BD0}">
      <dgm:prSet/>
      <dgm:spPr/>
      <dgm:t>
        <a:bodyPr/>
        <a:lstStyle/>
        <a:p>
          <a:r>
            <a:rPr lang="en-US" b="0" i="0"/>
            <a:t>After updating settings, use Publish settings to move from staging to live environments.</a:t>
          </a:r>
          <a:endParaRPr lang="en-US"/>
        </a:p>
      </dgm:t>
    </dgm:pt>
    <dgm:pt modelId="{8923D2EC-585C-4972-9A66-C07A86B1FBDE}" type="parTrans" cxnId="{1C84B2F0-3733-4776-96B2-53A6DED30D29}">
      <dgm:prSet/>
      <dgm:spPr/>
      <dgm:t>
        <a:bodyPr/>
        <a:lstStyle/>
        <a:p>
          <a:endParaRPr lang="en-US"/>
        </a:p>
      </dgm:t>
    </dgm:pt>
    <dgm:pt modelId="{B159707F-2B32-4327-9B13-43E86B4963C7}" type="sibTrans" cxnId="{1C84B2F0-3733-4776-96B2-53A6DED30D29}">
      <dgm:prSet/>
      <dgm:spPr/>
      <dgm:t>
        <a:bodyPr/>
        <a:lstStyle/>
        <a:p>
          <a:endParaRPr lang="en-US"/>
        </a:p>
      </dgm:t>
    </dgm:pt>
    <dgm:pt modelId="{E57D6FCD-26EC-4162-BB1D-50E25A36F5E0}">
      <dgm:prSet/>
      <dgm:spPr/>
      <dgm:t>
        <a:bodyPr/>
        <a:lstStyle/>
        <a:p>
          <a:r>
            <a:rPr lang="en-US" b="0" i="0"/>
            <a:t>Validate data before migration to ensure it's acceptable.</a:t>
          </a:r>
          <a:endParaRPr lang="en-US"/>
        </a:p>
      </dgm:t>
    </dgm:pt>
    <dgm:pt modelId="{BF6010BC-2DD9-4F0C-8A4F-8251AB3D0F52}" type="parTrans" cxnId="{1DDE9335-DBBF-45A0-A96B-A61D5528627A}">
      <dgm:prSet/>
      <dgm:spPr/>
      <dgm:t>
        <a:bodyPr/>
        <a:lstStyle/>
        <a:p>
          <a:endParaRPr lang="en-US"/>
        </a:p>
      </dgm:t>
    </dgm:pt>
    <dgm:pt modelId="{2029D0D1-95DC-48C5-B975-1BAC1DEA11F5}" type="sibTrans" cxnId="{1DDE9335-DBBF-45A0-A96B-A61D5528627A}">
      <dgm:prSet/>
      <dgm:spPr/>
      <dgm:t>
        <a:bodyPr/>
        <a:lstStyle/>
        <a:p>
          <a:endParaRPr lang="en-US"/>
        </a:p>
      </dgm:t>
    </dgm:pt>
    <dgm:pt modelId="{4EE057D0-57B7-4DB9-A1C7-DC98114EDE8A}">
      <dgm:prSet/>
      <dgm:spPr/>
      <dgm:t>
        <a:bodyPr/>
        <a:lstStyle/>
        <a:p>
          <a:r>
            <a:rPr lang="en-US" b="1" i="0"/>
            <a:t>Role Configurations:</a:t>
          </a:r>
          <a:endParaRPr lang="en-US"/>
        </a:p>
      </dgm:t>
    </dgm:pt>
    <dgm:pt modelId="{FFE7E969-B10C-4E26-954D-68962FA548A0}" type="parTrans" cxnId="{CC46EBC1-EAF6-4837-B0B0-635EA4D7CD6C}">
      <dgm:prSet/>
      <dgm:spPr/>
      <dgm:t>
        <a:bodyPr/>
        <a:lstStyle/>
        <a:p>
          <a:endParaRPr lang="en-US"/>
        </a:p>
      </dgm:t>
    </dgm:pt>
    <dgm:pt modelId="{658DD5BA-59BE-4405-8D0E-BAE64BD4D328}" type="sibTrans" cxnId="{CC46EBC1-EAF6-4837-B0B0-635EA4D7CD6C}">
      <dgm:prSet/>
      <dgm:spPr/>
      <dgm:t>
        <a:bodyPr/>
        <a:lstStyle/>
        <a:p>
          <a:endParaRPr lang="en-US"/>
        </a:p>
      </dgm:t>
    </dgm:pt>
    <dgm:pt modelId="{EE673BE5-EAF0-4B2C-9F0D-B836B5CFA5DF}">
      <dgm:prSet/>
      <dgm:spPr/>
      <dgm:t>
        <a:bodyPr/>
        <a:lstStyle/>
        <a:p>
          <a:r>
            <a:rPr lang="en-US" b="0" i="0"/>
            <a:t>Gatekeeper: The primary authorization role with a unique set of user permissions.</a:t>
          </a:r>
          <a:endParaRPr lang="en-US"/>
        </a:p>
      </dgm:t>
    </dgm:pt>
    <dgm:pt modelId="{0C6A631B-BBE8-460A-A737-B6052111F498}" type="parTrans" cxnId="{58CA7160-CD16-4783-AACF-7CB7EB3EF1C5}">
      <dgm:prSet/>
      <dgm:spPr/>
      <dgm:t>
        <a:bodyPr/>
        <a:lstStyle/>
        <a:p>
          <a:endParaRPr lang="en-US"/>
        </a:p>
      </dgm:t>
    </dgm:pt>
    <dgm:pt modelId="{E1A63BC1-0EDF-44EA-B387-551BDAAE0EE9}" type="sibTrans" cxnId="{58CA7160-CD16-4783-AACF-7CB7EB3EF1C5}">
      <dgm:prSet/>
      <dgm:spPr/>
      <dgm:t>
        <a:bodyPr/>
        <a:lstStyle/>
        <a:p>
          <a:endParaRPr lang="en-US"/>
        </a:p>
      </dgm:t>
    </dgm:pt>
    <dgm:pt modelId="{6397A092-3729-4591-928B-F8EB72178EBC}">
      <dgm:prSet/>
      <dgm:spPr/>
      <dgm:t>
        <a:bodyPr/>
        <a:lstStyle/>
        <a:p>
          <a:r>
            <a:rPr lang="en-US" b="0" i="0"/>
            <a:t>ApplyTexas Technical Team Member &amp; THECB Representatives: Roles for technical team members and THECB personnel.</a:t>
          </a:r>
          <a:endParaRPr lang="en-US"/>
        </a:p>
      </dgm:t>
    </dgm:pt>
    <dgm:pt modelId="{3682CD4B-220A-4122-ADA6-AE774A323C52}" type="parTrans" cxnId="{31163820-1886-40B7-BB89-E3FBF7C97A0B}">
      <dgm:prSet/>
      <dgm:spPr/>
      <dgm:t>
        <a:bodyPr/>
        <a:lstStyle/>
        <a:p>
          <a:endParaRPr lang="en-US"/>
        </a:p>
      </dgm:t>
    </dgm:pt>
    <dgm:pt modelId="{0D2DC5AC-6679-4788-8AAE-6C65AEACBBC6}" type="sibTrans" cxnId="{31163820-1886-40B7-BB89-E3FBF7C97A0B}">
      <dgm:prSet/>
      <dgm:spPr/>
      <dgm:t>
        <a:bodyPr/>
        <a:lstStyle/>
        <a:p>
          <a:endParaRPr lang="en-US"/>
        </a:p>
      </dgm:t>
    </dgm:pt>
    <dgm:pt modelId="{CE874F64-B455-4A3A-A67D-A43B4CEC41A1}">
      <dgm:prSet/>
      <dgm:spPr/>
      <dgm:t>
        <a:bodyPr/>
        <a:lstStyle/>
        <a:p>
          <a:r>
            <a:rPr lang="en-US" b="0" i="0"/>
            <a:t>Note: Application Viewer and Executive Updater roles have now been consolidated under the Gatekeeper role.</a:t>
          </a:r>
          <a:endParaRPr lang="en-US"/>
        </a:p>
      </dgm:t>
    </dgm:pt>
    <dgm:pt modelId="{86DE4F25-2329-4AE5-B398-A8D8E053F3CD}" type="parTrans" cxnId="{D0F99B53-3C4B-4990-AA02-5A659D20E1F4}">
      <dgm:prSet/>
      <dgm:spPr/>
      <dgm:t>
        <a:bodyPr/>
        <a:lstStyle/>
        <a:p>
          <a:endParaRPr lang="en-US"/>
        </a:p>
      </dgm:t>
    </dgm:pt>
    <dgm:pt modelId="{362B05C7-BB72-405F-8DD3-0A3FF67D0EC7}" type="sibTrans" cxnId="{D0F99B53-3C4B-4990-AA02-5A659D20E1F4}">
      <dgm:prSet/>
      <dgm:spPr/>
      <dgm:t>
        <a:bodyPr/>
        <a:lstStyle/>
        <a:p>
          <a:endParaRPr lang="en-US"/>
        </a:p>
      </dgm:t>
    </dgm:pt>
    <dgm:pt modelId="{5C370E17-92ED-46F8-BD04-274065E81C41}">
      <dgm:prSet/>
      <dgm:spPr/>
      <dgm:t>
        <a:bodyPr/>
        <a:lstStyle/>
        <a:p>
          <a:r>
            <a:rPr lang="en-US" b="1" i="0"/>
            <a:t>Upcoming Trainings:</a:t>
          </a:r>
          <a:endParaRPr lang="en-US"/>
        </a:p>
      </dgm:t>
    </dgm:pt>
    <dgm:pt modelId="{D04694C7-537A-45D3-B4D3-3C3C6AC34482}" type="parTrans" cxnId="{EBA9A4EC-BC6A-4ECD-84A5-F72D544E781B}">
      <dgm:prSet/>
      <dgm:spPr/>
      <dgm:t>
        <a:bodyPr/>
        <a:lstStyle/>
        <a:p>
          <a:endParaRPr lang="en-US"/>
        </a:p>
      </dgm:t>
    </dgm:pt>
    <dgm:pt modelId="{B0B563B9-3502-47F6-8CC9-78F1BCAEA589}" type="sibTrans" cxnId="{EBA9A4EC-BC6A-4ECD-84A5-F72D544E781B}">
      <dgm:prSet/>
      <dgm:spPr/>
      <dgm:t>
        <a:bodyPr/>
        <a:lstStyle/>
        <a:p>
          <a:endParaRPr lang="en-US"/>
        </a:p>
      </dgm:t>
    </dgm:pt>
    <dgm:pt modelId="{8F58A5BA-54B6-4271-857E-C112C9837788}">
      <dgm:prSet/>
      <dgm:spPr/>
      <dgm:t>
        <a:bodyPr/>
        <a:lstStyle/>
        <a:p>
          <a:r>
            <a:rPr lang="en-US" b="0" i="0"/>
            <a:t>Several training sessions are scheduled covering topics such as Admin Portal access, application tracking, and review topics.</a:t>
          </a:r>
          <a:endParaRPr lang="en-US"/>
        </a:p>
      </dgm:t>
    </dgm:pt>
    <dgm:pt modelId="{A19BE21D-3D10-4231-B618-789F2CA3DE16}" type="parTrans" cxnId="{8A459945-B236-4673-89C4-ADB229C33398}">
      <dgm:prSet/>
      <dgm:spPr/>
      <dgm:t>
        <a:bodyPr/>
        <a:lstStyle/>
        <a:p>
          <a:endParaRPr lang="en-US"/>
        </a:p>
      </dgm:t>
    </dgm:pt>
    <dgm:pt modelId="{EACCE9B9-9CB0-45F0-BA86-574910F075E8}" type="sibTrans" cxnId="{8A459945-B236-4673-89C4-ADB229C33398}">
      <dgm:prSet/>
      <dgm:spPr/>
      <dgm:t>
        <a:bodyPr/>
        <a:lstStyle/>
        <a:p>
          <a:endParaRPr lang="en-US"/>
        </a:p>
      </dgm:t>
    </dgm:pt>
    <dgm:pt modelId="{3FB67FD7-B282-4E73-9C45-8E4D163D4CA4}" type="pres">
      <dgm:prSet presAssocID="{34968088-2D84-4AEC-A83B-1C6BE74D90D9}" presName="Name0" presStyleCnt="0">
        <dgm:presLayoutVars>
          <dgm:dir/>
          <dgm:animLvl val="lvl"/>
          <dgm:resizeHandles val="exact"/>
        </dgm:presLayoutVars>
      </dgm:prSet>
      <dgm:spPr/>
    </dgm:pt>
    <dgm:pt modelId="{9F441B08-EB8C-447D-99C2-DECC3EB18158}" type="pres">
      <dgm:prSet presAssocID="{B418B372-27D8-42D8-B4B3-4298B8841092}" presName="composite" presStyleCnt="0"/>
      <dgm:spPr/>
    </dgm:pt>
    <dgm:pt modelId="{C80F6EA3-8B3E-46A7-B813-D9EBA6311354}" type="pres">
      <dgm:prSet presAssocID="{B418B372-27D8-42D8-B4B3-4298B8841092}" presName="parTx" presStyleLbl="alignNode1" presStyleIdx="0" presStyleCnt="4">
        <dgm:presLayoutVars>
          <dgm:chMax val="0"/>
          <dgm:chPref val="0"/>
          <dgm:bulletEnabled val="1"/>
        </dgm:presLayoutVars>
      </dgm:prSet>
      <dgm:spPr/>
    </dgm:pt>
    <dgm:pt modelId="{8974B7A4-A28D-4CF4-896B-8946214D1986}" type="pres">
      <dgm:prSet presAssocID="{B418B372-27D8-42D8-B4B3-4298B8841092}" presName="desTx" presStyleLbl="alignAccFollowNode1" presStyleIdx="0" presStyleCnt="4">
        <dgm:presLayoutVars>
          <dgm:bulletEnabled val="1"/>
        </dgm:presLayoutVars>
      </dgm:prSet>
      <dgm:spPr/>
    </dgm:pt>
    <dgm:pt modelId="{8D749785-D7FC-47B0-9B1C-72B88BF00A74}" type="pres">
      <dgm:prSet presAssocID="{A39F42CF-22EB-4763-95E8-82962B276A8D}" presName="space" presStyleCnt="0"/>
      <dgm:spPr/>
    </dgm:pt>
    <dgm:pt modelId="{045B7553-4DF3-4BD4-AC74-45122D978594}" type="pres">
      <dgm:prSet presAssocID="{5F78C0AE-DF8D-4DD3-812C-5D540B63F43C}" presName="composite" presStyleCnt="0"/>
      <dgm:spPr/>
    </dgm:pt>
    <dgm:pt modelId="{C11EAD43-FF5B-41ED-87F5-E9E3FED58FEE}" type="pres">
      <dgm:prSet presAssocID="{5F78C0AE-DF8D-4DD3-812C-5D540B63F43C}" presName="parTx" presStyleLbl="alignNode1" presStyleIdx="1" presStyleCnt="4">
        <dgm:presLayoutVars>
          <dgm:chMax val="0"/>
          <dgm:chPref val="0"/>
          <dgm:bulletEnabled val="1"/>
        </dgm:presLayoutVars>
      </dgm:prSet>
      <dgm:spPr/>
    </dgm:pt>
    <dgm:pt modelId="{56BDD002-DF1B-44DD-BBAC-2C0EDBAC96A9}" type="pres">
      <dgm:prSet presAssocID="{5F78C0AE-DF8D-4DD3-812C-5D540B63F43C}" presName="desTx" presStyleLbl="alignAccFollowNode1" presStyleIdx="1" presStyleCnt="4">
        <dgm:presLayoutVars>
          <dgm:bulletEnabled val="1"/>
        </dgm:presLayoutVars>
      </dgm:prSet>
      <dgm:spPr/>
    </dgm:pt>
    <dgm:pt modelId="{3128C403-926E-42AB-A0FC-361608F65E2C}" type="pres">
      <dgm:prSet presAssocID="{7A5F3E3B-BB6A-44B8-8436-3601940AA9EC}" presName="space" presStyleCnt="0"/>
      <dgm:spPr/>
    </dgm:pt>
    <dgm:pt modelId="{3E2FB396-52F4-4FDF-8388-E2A1DFAAB82A}" type="pres">
      <dgm:prSet presAssocID="{4EE057D0-57B7-4DB9-A1C7-DC98114EDE8A}" presName="composite" presStyleCnt="0"/>
      <dgm:spPr/>
    </dgm:pt>
    <dgm:pt modelId="{0DCD73B7-35A6-41ED-98B5-B8B57A1D911E}" type="pres">
      <dgm:prSet presAssocID="{4EE057D0-57B7-4DB9-A1C7-DC98114EDE8A}" presName="parTx" presStyleLbl="alignNode1" presStyleIdx="2" presStyleCnt="4">
        <dgm:presLayoutVars>
          <dgm:chMax val="0"/>
          <dgm:chPref val="0"/>
          <dgm:bulletEnabled val="1"/>
        </dgm:presLayoutVars>
      </dgm:prSet>
      <dgm:spPr/>
    </dgm:pt>
    <dgm:pt modelId="{ED6135A9-EA25-435F-9031-F8A50BE51041}" type="pres">
      <dgm:prSet presAssocID="{4EE057D0-57B7-4DB9-A1C7-DC98114EDE8A}" presName="desTx" presStyleLbl="alignAccFollowNode1" presStyleIdx="2" presStyleCnt="4">
        <dgm:presLayoutVars>
          <dgm:bulletEnabled val="1"/>
        </dgm:presLayoutVars>
      </dgm:prSet>
      <dgm:spPr/>
    </dgm:pt>
    <dgm:pt modelId="{CEA49107-300E-4B50-9754-829E448054C3}" type="pres">
      <dgm:prSet presAssocID="{658DD5BA-59BE-4405-8D0E-BAE64BD4D328}" presName="space" presStyleCnt="0"/>
      <dgm:spPr/>
    </dgm:pt>
    <dgm:pt modelId="{5DF3BF25-6ABB-4ED5-A90F-8C7AC8EA2AFD}" type="pres">
      <dgm:prSet presAssocID="{5C370E17-92ED-46F8-BD04-274065E81C41}" presName="composite" presStyleCnt="0"/>
      <dgm:spPr/>
    </dgm:pt>
    <dgm:pt modelId="{5F3F50FC-3D45-4A91-9BDB-9A81F883FABB}" type="pres">
      <dgm:prSet presAssocID="{5C370E17-92ED-46F8-BD04-274065E81C41}" presName="parTx" presStyleLbl="alignNode1" presStyleIdx="3" presStyleCnt="4">
        <dgm:presLayoutVars>
          <dgm:chMax val="0"/>
          <dgm:chPref val="0"/>
          <dgm:bulletEnabled val="1"/>
        </dgm:presLayoutVars>
      </dgm:prSet>
      <dgm:spPr/>
    </dgm:pt>
    <dgm:pt modelId="{9B19D41E-1A59-4092-A059-88F203B18A55}" type="pres">
      <dgm:prSet presAssocID="{5C370E17-92ED-46F8-BD04-274065E81C41}" presName="desTx" presStyleLbl="alignAccFollowNode1" presStyleIdx="3" presStyleCnt="4">
        <dgm:presLayoutVars>
          <dgm:bulletEnabled val="1"/>
        </dgm:presLayoutVars>
      </dgm:prSet>
      <dgm:spPr/>
    </dgm:pt>
  </dgm:ptLst>
  <dgm:cxnLst>
    <dgm:cxn modelId="{2B3A2900-466D-494D-8CA2-46FC5954CCEE}" type="presOf" srcId="{34968088-2D84-4AEC-A83B-1C6BE74D90D9}" destId="{3FB67FD7-B282-4E73-9C45-8E4D163D4CA4}" srcOrd="0" destOrd="0" presId="urn:microsoft.com/office/officeart/2005/8/layout/hList1"/>
    <dgm:cxn modelId="{84673405-0AD4-4ADD-9D9E-2C0D58867E90}" type="presOf" srcId="{B418B372-27D8-42D8-B4B3-4298B8841092}" destId="{C80F6EA3-8B3E-46A7-B813-D9EBA6311354}" srcOrd="0" destOrd="0" presId="urn:microsoft.com/office/officeart/2005/8/layout/hList1"/>
    <dgm:cxn modelId="{07309907-C05D-46A0-BED0-50EEF28F5738}" srcId="{B418B372-27D8-42D8-B4B3-4298B8841092}" destId="{BC9870C7-5DB8-4CAF-9032-90D9C5C273C0}" srcOrd="2" destOrd="0" parTransId="{19EA92C0-C5A6-431A-A03C-8B5B775BD2E2}" sibTransId="{AD1D4260-E53A-46B2-A17F-E49A22DBFAED}"/>
    <dgm:cxn modelId="{606DD709-320F-4DD7-B299-DB53334C1AFD}" type="presOf" srcId="{EE673BE5-EAF0-4B2C-9F0D-B836B5CFA5DF}" destId="{ED6135A9-EA25-435F-9031-F8A50BE51041}" srcOrd="0" destOrd="0" presId="urn:microsoft.com/office/officeart/2005/8/layout/hList1"/>
    <dgm:cxn modelId="{517C4F0C-9CE3-404A-AD13-04894DF2779B}" type="presOf" srcId="{66B13757-F9E7-4A30-80FC-3731FD8EFA77}" destId="{56BDD002-DF1B-44DD-BBAC-2C0EDBAC96A9}" srcOrd="0" destOrd="2" presId="urn:microsoft.com/office/officeart/2005/8/layout/hList1"/>
    <dgm:cxn modelId="{1E574411-A31B-4BA9-A8A0-6E0DF5FCAC0B}" type="presOf" srcId="{CE874F64-B455-4A3A-A67D-A43B4CEC41A1}" destId="{ED6135A9-EA25-435F-9031-F8A50BE51041}" srcOrd="0" destOrd="2" presId="urn:microsoft.com/office/officeart/2005/8/layout/hList1"/>
    <dgm:cxn modelId="{1AFCBB1F-07FF-43C2-9A66-D0FAC2C46BB4}" type="presOf" srcId="{BC9870C7-5DB8-4CAF-9032-90D9C5C273C0}" destId="{8974B7A4-A28D-4CF4-896B-8946214D1986}" srcOrd="0" destOrd="2" presId="urn:microsoft.com/office/officeart/2005/8/layout/hList1"/>
    <dgm:cxn modelId="{31163820-1886-40B7-BB89-E3FBF7C97A0B}" srcId="{4EE057D0-57B7-4DB9-A1C7-DC98114EDE8A}" destId="{6397A092-3729-4591-928B-F8EB72178EBC}" srcOrd="1" destOrd="0" parTransId="{3682CD4B-220A-4122-ADA6-AE774A323C52}" sibTransId="{0D2DC5AC-6679-4788-8AAE-6C65AEACBBC6}"/>
    <dgm:cxn modelId="{88CE802E-F47F-41A5-9F5D-B58CF555AE7A}" srcId="{34968088-2D84-4AEC-A83B-1C6BE74D90D9}" destId="{5F78C0AE-DF8D-4DD3-812C-5D540B63F43C}" srcOrd="1" destOrd="0" parTransId="{8998F962-A27D-4BA1-904C-AABC91B5A7CD}" sibTransId="{7A5F3E3B-BB6A-44B8-8436-3601940AA9EC}"/>
    <dgm:cxn modelId="{20046C32-1820-4144-A255-1F214FE81519}" srcId="{B418B372-27D8-42D8-B4B3-4298B8841092}" destId="{9BDBAFE4-BEAD-4B62-9D79-DFFCE96F1066}" srcOrd="0" destOrd="0" parTransId="{6797F370-919D-40E6-9944-5796883A3445}" sibTransId="{C31B72AF-B8D0-4A91-AFDB-BF0320C2A0B5}"/>
    <dgm:cxn modelId="{4536BD33-FAE8-4898-86C9-12AA122EC546}" type="presOf" srcId="{ADEBC798-4AA3-4BE0-9A9C-EFE8B8B749A3}" destId="{8974B7A4-A28D-4CF4-896B-8946214D1986}" srcOrd="0" destOrd="4" presId="urn:microsoft.com/office/officeart/2005/8/layout/hList1"/>
    <dgm:cxn modelId="{1DDE9335-DBBF-45A0-A96B-A61D5528627A}" srcId="{5F78C0AE-DF8D-4DD3-812C-5D540B63F43C}" destId="{E57D6FCD-26EC-4162-BB1D-50E25A36F5E0}" srcOrd="4" destOrd="0" parTransId="{BF6010BC-2DD9-4F0C-8A4F-8251AB3D0F52}" sibTransId="{2029D0D1-95DC-48C5-B975-1BAC1DEA11F5}"/>
    <dgm:cxn modelId="{CFC0C03C-B478-4E9F-A538-D10FC2D154B6}" type="presOf" srcId="{6397A092-3729-4591-928B-F8EB72178EBC}" destId="{ED6135A9-EA25-435F-9031-F8A50BE51041}" srcOrd="0" destOrd="1" presId="urn:microsoft.com/office/officeart/2005/8/layout/hList1"/>
    <dgm:cxn modelId="{9DDFE13D-0E9E-4C84-8FD2-AB2BE85614A5}" type="presOf" srcId="{4EE057D0-57B7-4DB9-A1C7-DC98114EDE8A}" destId="{0DCD73B7-35A6-41ED-98B5-B8B57A1D911E}" srcOrd="0" destOrd="0" presId="urn:microsoft.com/office/officeart/2005/8/layout/hList1"/>
    <dgm:cxn modelId="{798B8C5D-E865-442F-81F0-19E8E9F2094B}" type="presOf" srcId="{5C370E17-92ED-46F8-BD04-274065E81C41}" destId="{5F3F50FC-3D45-4A91-9BDB-9A81F883FABB}" srcOrd="0" destOrd="0" presId="urn:microsoft.com/office/officeart/2005/8/layout/hList1"/>
    <dgm:cxn modelId="{58CA7160-CD16-4783-AACF-7CB7EB3EF1C5}" srcId="{4EE057D0-57B7-4DB9-A1C7-DC98114EDE8A}" destId="{EE673BE5-EAF0-4B2C-9F0D-B836B5CFA5DF}" srcOrd="0" destOrd="0" parTransId="{0C6A631B-BBE8-460A-A737-B6052111F498}" sibTransId="{E1A63BC1-0EDF-44EA-B387-551BDAAE0EE9}"/>
    <dgm:cxn modelId="{8A459945-B236-4673-89C4-ADB229C33398}" srcId="{5C370E17-92ED-46F8-BD04-274065E81C41}" destId="{8F58A5BA-54B6-4271-857E-C112C9837788}" srcOrd="0" destOrd="0" parTransId="{A19BE21D-3D10-4231-B618-789F2CA3DE16}" sibTransId="{EACCE9B9-9CB0-45F0-BA86-574910F075E8}"/>
    <dgm:cxn modelId="{F5A57547-7695-4204-810B-B74E236147BE}" type="presOf" srcId="{E57D6FCD-26EC-4162-BB1D-50E25A36F5E0}" destId="{56BDD002-DF1B-44DD-BBAC-2C0EDBAC96A9}" srcOrd="0" destOrd="4" presId="urn:microsoft.com/office/officeart/2005/8/layout/hList1"/>
    <dgm:cxn modelId="{D0F99B53-3C4B-4990-AA02-5A659D20E1F4}" srcId="{4EE057D0-57B7-4DB9-A1C7-DC98114EDE8A}" destId="{CE874F64-B455-4A3A-A67D-A43B4CEC41A1}" srcOrd="2" destOrd="0" parTransId="{86DE4F25-2329-4AE5-B398-A8D8E053F3CD}" sibTransId="{362B05C7-BB72-405F-8DD3-0A3FF67D0EC7}"/>
    <dgm:cxn modelId="{63B61680-31A4-4CB6-8994-442FBC99438E}" type="presOf" srcId="{D843DD5D-C20C-4383-AB20-E02C3867BD8E}" destId="{8974B7A4-A28D-4CF4-896B-8946214D1986}" srcOrd="0" destOrd="1" presId="urn:microsoft.com/office/officeart/2005/8/layout/hList1"/>
    <dgm:cxn modelId="{438A2889-7E2C-4DCA-8692-DD60C2DEA0D0}" type="presOf" srcId="{6174625A-9C8D-4B53-854D-EDAAB2B166CD}" destId="{56BDD002-DF1B-44DD-BBAC-2C0EDBAC96A9}" srcOrd="0" destOrd="0" presId="urn:microsoft.com/office/officeart/2005/8/layout/hList1"/>
    <dgm:cxn modelId="{6B5E8993-637B-4FFA-B419-191E3D2784B3}" type="presOf" srcId="{8F58A5BA-54B6-4271-857E-C112C9837788}" destId="{9B19D41E-1A59-4092-A059-88F203B18A55}" srcOrd="0" destOrd="0" presId="urn:microsoft.com/office/officeart/2005/8/layout/hList1"/>
    <dgm:cxn modelId="{1516A496-B9EF-4FB7-8337-48644E048497}" type="presOf" srcId="{13378A8D-F2B7-4E5A-9AAD-80DBC8BB8BD0}" destId="{56BDD002-DF1B-44DD-BBAC-2C0EDBAC96A9}" srcOrd="0" destOrd="3" presId="urn:microsoft.com/office/officeart/2005/8/layout/hList1"/>
    <dgm:cxn modelId="{9F343BB3-0180-4AFD-BE5C-C0B846012F57}" srcId="{B418B372-27D8-42D8-B4B3-4298B8841092}" destId="{D843DD5D-C20C-4383-AB20-E02C3867BD8E}" srcOrd="1" destOrd="0" parTransId="{D1031621-842C-4CBF-8D6E-6E0D4441C1A1}" sibTransId="{FFCAF631-8B08-49E1-B007-0D2E30ED835E}"/>
    <dgm:cxn modelId="{268325BD-F114-4D25-B061-69CC391AFB39}" srcId="{5F78C0AE-DF8D-4DD3-812C-5D540B63F43C}" destId="{5633F412-E6AF-4BA0-8934-D1F006ED9EF0}" srcOrd="1" destOrd="0" parTransId="{FF851B4D-8EEE-4B67-9981-A24D3C3859CD}" sibTransId="{074676C6-C0EB-463B-BB45-74B242C717CF}"/>
    <dgm:cxn modelId="{CC46EBC1-EAF6-4837-B0B0-635EA4D7CD6C}" srcId="{34968088-2D84-4AEC-A83B-1C6BE74D90D9}" destId="{4EE057D0-57B7-4DB9-A1C7-DC98114EDE8A}" srcOrd="2" destOrd="0" parTransId="{FFE7E969-B10C-4E26-954D-68962FA548A0}" sibTransId="{658DD5BA-59BE-4405-8D0E-BAE64BD4D328}"/>
    <dgm:cxn modelId="{D7B344C5-F7CA-47AD-8DC0-6BD9FA0732F4}" type="presOf" srcId="{5F78C0AE-DF8D-4DD3-812C-5D540B63F43C}" destId="{C11EAD43-FF5B-41ED-87F5-E9E3FED58FEE}" srcOrd="0" destOrd="0" presId="urn:microsoft.com/office/officeart/2005/8/layout/hList1"/>
    <dgm:cxn modelId="{DCC59DC5-CC4E-41EC-AE56-27BD95E2AF77}" type="presOf" srcId="{BDFC87F3-9EC9-426E-BDE6-990129376C30}" destId="{8974B7A4-A28D-4CF4-896B-8946214D1986}" srcOrd="0" destOrd="3" presId="urn:microsoft.com/office/officeart/2005/8/layout/hList1"/>
    <dgm:cxn modelId="{DF9782D7-A549-45AD-B5D0-2BDDCE2E2B0D}" type="presOf" srcId="{9BDBAFE4-BEAD-4B62-9D79-DFFCE96F1066}" destId="{8974B7A4-A28D-4CF4-896B-8946214D1986}" srcOrd="0" destOrd="0" presId="urn:microsoft.com/office/officeart/2005/8/layout/hList1"/>
    <dgm:cxn modelId="{C47DB5DA-6E19-43E9-BDBF-346C361AD5A8}" srcId="{34968088-2D84-4AEC-A83B-1C6BE74D90D9}" destId="{B418B372-27D8-42D8-B4B3-4298B8841092}" srcOrd="0" destOrd="0" parTransId="{EE7F992E-E34A-4DDA-99A1-347625825738}" sibTransId="{A39F42CF-22EB-4763-95E8-82962B276A8D}"/>
    <dgm:cxn modelId="{FD4D04E9-A2DE-4AF7-8573-CACEF6D1070D}" type="presOf" srcId="{5633F412-E6AF-4BA0-8934-D1F006ED9EF0}" destId="{56BDD002-DF1B-44DD-BBAC-2C0EDBAC96A9}" srcOrd="0" destOrd="1" presId="urn:microsoft.com/office/officeart/2005/8/layout/hList1"/>
    <dgm:cxn modelId="{EBA9A4EC-BC6A-4ECD-84A5-F72D544E781B}" srcId="{34968088-2D84-4AEC-A83B-1C6BE74D90D9}" destId="{5C370E17-92ED-46F8-BD04-274065E81C41}" srcOrd="3" destOrd="0" parTransId="{D04694C7-537A-45D3-B4D3-3C3C6AC34482}" sibTransId="{B0B563B9-3502-47F6-8CC9-78F1BCAEA589}"/>
    <dgm:cxn modelId="{1C84B2F0-3733-4776-96B2-53A6DED30D29}" srcId="{5F78C0AE-DF8D-4DD3-812C-5D540B63F43C}" destId="{13378A8D-F2B7-4E5A-9AAD-80DBC8BB8BD0}" srcOrd="3" destOrd="0" parTransId="{8923D2EC-585C-4972-9A66-C07A86B1FBDE}" sibTransId="{B159707F-2B32-4327-9B13-43E86B4963C7}"/>
    <dgm:cxn modelId="{BCA7E7F1-AE0D-4BAC-88DB-7B86160FB090}" srcId="{B418B372-27D8-42D8-B4B3-4298B8841092}" destId="{BDFC87F3-9EC9-426E-BDE6-990129376C30}" srcOrd="3" destOrd="0" parTransId="{EC417092-04B9-4346-BEEA-3A94C4F9E0DA}" sibTransId="{B0C5A4DE-E3B2-4C4F-96FE-13D512A25A9D}"/>
    <dgm:cxn modelId="{5281CAF4-6239-44AD-A77F-D29E7E0CF9B5}" srcId="{5F78C0AE-DF8D-4DD3-812C-5D540B63F43C}" destId="{66B13757-F9E7-4A30-80FC-3731FD8EFA77}" srcOrd="2" destOrd="0" parTransId="{FEFB6A94-08BA-4FB3-AA02-B57736A1831F}" sibTransId="{E6EB67A6-F9F7-4040-ACC9-484F41DA1CD5}"/>
    <dgm:cxn modelId="{301080FE-EE4C-4468-ACC3-64F19B31E3E3}" srcId="{B418B372-27D8-42D8-B4B3-4298B8841092}" destId="{ADEBC798-4AA3-4BE0-9A9C-EFE8B8B749A3}" srcOrd="4" destOrd="0" parTransId="{7296B33F-C996-4754-83CA-5F854CBDE90D}" sibTransId="{55AF022A-D541-4D1C-9B53-F10B0F5CA54F}"/>
    <dgm:cxn modelId="{60E7D0FE-71FD-433B-B966-A74BE2EC8214}" srcId="{5F78C0AE-DF8D-4DD3-812C-5D540B63F43C}" destId="{6174625A-9C8D-4B53-854D-EDAAB2B166CD}" srcOrd="0" destOrd="0" parTransId="{C7D46C56-DDC6-41E3-9935-BE8C09A147E1}" sibTransId="{D28F3B3B-038B-4255-9EC0-19F17B7A77D4}"/>
    <dgm:cxn modelId="{6CFE019D-FF66-4832-AAE2-377627EEE4F7}" type="presParOf" srcId="{3FB67FD7-B282-4E73-9C45-8E4D163D4CA4}" destId="{9F441B08-EB8C-447D-99C2-DECC3EB18158}" srcOrd="0" destOrd="0" presId="urn:microsoft.com/office/officeart/2005/8/layout/hList1"/>
    <dgm:cxn modelId="{55E31907-26A2-478E-BA7E-9BF4A85B86E3}" type="presParOf" srcId="{9F441B08-EB8C-447D-99C2-DECC3EB18158}" destId="{C80F6EA3-8B3E-46A7-B813-D9EBA6311354}" srcOrd="0" destOrd="0" presId="urn:microsoft.com/office/officeart/2005/8/layout/hList1"/>
    <dgm:cxn modelId="{BB367777-1C6D-4139-82CC-9BDF0675531A}" type="presParOf" srcId="{9F441B08-EB8C-447D-99C2-DECC3EB18158}" destId="{8974B7A4-A28D-4CF4-896B-8946214D1986}" srcOrd="1" destOrd="0" presId="urn:microsoft.com/office/officeart/2005/8/layout/hList1"/>
    <dgm:cxn modelId="{CDBD9321-D437-4480-98F7-F7CB382C18FD}" type="presParOf" srcId="{3FB67FD7-B282-4E73-9C45-8E4D163D4CA4}" destId="{8D749785-D7FC-47B0-9B1C-72B88BF00A74}" srcOrd="1" destOrd="0" presId="urn:microsoft.com/office/officeart/2005/8/layout/hList1"/>
    <dgm:cxn modelId="{A2E748BE-4B02-4CEF-84B9-407CACE1CB6C}" type="presParOf" srcId="{3FB67FD7-B282-4E73-9C45-8E4D163D4CA4}" destId="{045B7553-4DF3-4BD4-AC74-45122D978594}" srcOrd="2" destOrd="0" presId="urn:microsoft.com/office/officeart/2005/8/layout/hList1"/>
    <dgm:cxn modelId="{002F5554-CB6B-4E95-BD2C-9DB85CAC3EFA}" type="presParOf" srcId="{045B7553-4DF3-4BD4-AC74-45122D978594}" destId="{C11EAD43-FF5B-41ED-87F5-E9E3FED58FEE}" srcOrd="0" destOrd="0" presId="urn:microsoft.com/office/officeart/2005/8/layout/hList1"/>
    <dgm:cxn modelId="{F9F8974A-968B-4E56-8345-CE8B39B72F60}" type="presParOf" srcId="{045B7553-4DF3-4BD4-AC74-45122D978594}" destId="{56BDD002-DF1B-44DD-BBAC-2C0EDBAC96A9}" srcOrd="1" destOrd="0" presId="urn:microsoft.com/office/officeart/2005/8/layout/hList1"/>
    <dgm:cxn modelId="{18F77B1F-1E7F-4FE1-B130-E9074C7A4CC6}" type="presParOf" srcId="{3FB67FD7-B282-4E73-9C45-8E4D163D4CA4}" destId="{3128C403-926E-42AB-A0FC-361608F65E2C}" srcOrd="3" destOrd="0" presId="urn:microsoft.com/office/officeart/2005/8/layout/hList1"/>
    <dgm:cxn modelId="{78281BB2-9BED-4F5C-8D4A-29534346C8D4}" type="presParOf" srcId="{3FB67FD7-B282-4E73-9C45-8E4D163D4CA4}" destId="{3E2FB396-52F4-4FDF-8388-E2A1DFAAB82A}" srcOrd="4" destOrd="0" presId="urn:microsoft.com/office/officeart/2005/8/layout/hList1"/>
    <dgm:cxn modelId="{DE8A6FFC-3CC3-4358-8469-965087D4F103}" type="presParOf" srcId="{3E2FB396-52F4-4FDF-8388-E2A1DFAAB82A}" destId="{0DCD73B7-35A6-41ED-98B5-B8B57A1D911E}" srcOrd="0" destOrd="0" presId="urn:microsoft.com/office/officeart/2005/8/layout/hList1"/>
    <dgm:cxn modelId="{D00110D5-E51D-4DBC-810D-A359168C01A3}" type="presParOf" srcId="{3E2FB396-52F4-4FDF-8388-E2A1DFAAB82A}" destId="{ED6135A9-EA25-435F-9031-F8A50BE51041}" srcOrd="1" destOrd="0" presId="urn:microsoft.com/office/officeart/2005/8/layout/hList1"/>
    <dgm:cxn modelId="{408B6733-F56D-44BE-8094-5F8A52D5A4CF}" type="presParOf" srcId="{3FB67FD7-B282-4E73-9C45-8E4D163D4CA4}" destId="{CEA49107-300E-4B50-9754-829E448054C3}" srcOrd="5" destOrd="0" presId="urn:microsoft.com/office/officeart/2005/8/layout/hList1"/>
    <dgm:cxn modelId="{E38AAE02-E6DD-41C2-904A-39E38298A7B1}" type="presParOf" srcId="{3FB67FD7-B282-4E73-9C45-8E4D163D4CA4}" destId="{5DF3BF25-6ABB-4ED5-A90F-8C7AC8EA2AFD}" srcOrd="6" destOrd="0" presId="urn:microsoft.com/office/officeart/2005/8/layout/hList1"/>
    <dgm:cxn modelId="{679E6F74-47C5-42EA-9544-F97C0C16C5F0}" type="presParOf" srcId="{5DF3BF25-6ABB-4ED5-A90F-8C7AC8EA2AFD}" destId="{5F3F50FC-3D45-4A91-9BDB-9A81F883FABB}" srcOrd="0" destOrd="0" presId="urn:microsoft.com/office/officeart/2005/8/layout/hList1"/>
    <dgm:cxn modelId="{8C195D7B-7020-47BE-BE6D-93F3E9700DB9}" type="presParOf" srcId="{5DF3BF25-6ABB-4ED5-A90F-8C7AC8EA2AFD}" destId="{9B19D41E-1A59-4092-A059-88F203B18A5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A89DB-CF6A-46AD-91EF-EC04A7631A6B}">
      <dsp:nvSpPr>
        <dsp:cNvPr id="0" name=""/>
        <dsp:cNvSpPr/>
      </dsp:nvSpPr>
      <dsp:spPr>
        <a:xfrm>
          <a:off x="0" y="675"/>
          <a:ext cx="6900512" cy="1581368"/>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03BABF-768A-4703-A611-AAA0C9A6F169}">
      <dsp:nvSpPr>
        <dsp:cNvPr id="0" name=""/>
        <dsp:cNvSpPr/>
      </dsp:nvSpPr>
      <dsp:spPr>
        <a:xfrm>
          <a:off x="478363" y="356483"/>
          <a:ext cx="869752" cy="869752"/>
        </a:xfrm>
        <a:prstGeom prst="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32ED1A-4761-4D63-8834-7B0CECD9AC45}">
      <dsp:nvSpPr>
        <dsp:cNvPr id="0" name=""/>
        <dsp:cNvSpPr/>
      </dsp:nvSpPr>
      <dsp:spPr>
        <a:xfrm>
          <a:off x="1826480" y="675"/>
          <a:ext cx="5074031" cy="15813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361" tIns="167361" rIns="167361" bIns="167361" numCol="1" spcCol="1270" anchor="ctr" anchorCtr="0">
          <a:noAutofit/>
        </a:bodyPr>
        <a:lstStyle/>
        <a:p>
          <a:pPr marL="0" lvl="0" indent="0" algn="l" defTabSz="1111250">
            <a:lnSpc>
              <a:spcPct val="100000"/>
            </a:lnSpc>
            <a:spcBef>
              <a:spcPct val="0"/>
            </a:spcBef>
            <a:spcAft>
              <a:spcPct val="35000"/>
            </a:spcAft>
            <a:buNone/>
          </a:pPr>
          <a:endParaRPr lang="en-US" sz="2500" b="0" i="0" kern="1200">
            <a:latin typeface="Chronicle Display Black"/>
          </a:endParaRPr>
        </a:p>
      </dsp:txBody>
      <dsp:txXfrm>
        <a:off x="1826480" y="675"/>
        <a:ext cx="5074031" cy="1581368"/>
      </dsp:txXfrm>
    </dsp:sp>
    <dsp:sp modelId="{69D58D96-8233-4106-A3AC-34B10BBC05B8}">
      <dsp:nvSpPr>
        <dsp:cNvPr id="0" name=""/>
        <dsp:cNvSpPr/>
      </dsp:nvSpPr>
      <dsp:spPr>
        <a:xfrm>
          <a:off x="0" y="1977386"/>
          <a:ext cx="6900512" cy="1581368"/>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89D6A8-93B6-4D8B-9800-89BBE7134DCF}">
      <dsp:nvSpPr>
        <dsp:cNvPr id="0" name=""/>
        <dsp:cNvSpPr/>
      </dsp:nvSpPr>
      <dsp:spPr>
        <a:xfrm>
          <a:off x="478363" y="2333194"/>
          <a:ext cx="869752" cy="869752"/>
        </a:xfrm>
        <a:prstGeom prst="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FC9E2B-C9C2-4E91-AE19-473E47B91709}">
      <dsp:nvSpPr>
        <dsp:cNvPr id="0" name=""/>
        <dsp:cNvSpPr/>
      </dsp:nvSpPr>
      <dsp:spPr>
        <a:xfrm>
          <a:off x="1826480" y="1977386"/>
          <a:ext cx="5074031" cy="15813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361" tIns="167361" rIns="167361" bIns="167361" numCol="1" spcCol="1270" anchor="ctr" anchorCtr="0">
          <a:noAutofit/>
        </a:bodyPr>
        <a:lstStyle/>
        <a:p>
          <a:pPr marL="0" lvl="0" indent="0" algn="l" defTabSz="1111250">
            <a:lnSpc>
              <a:spcPct val="100000"/>
            </a:lnSpc>
            <a:spcBef>
              <a:spcPct val="0"/>
            </a:spcBef>
            <a:spcAft>
              <a:spcPct val="35000"/>
            </a:spcAft>
            <a:buNone/>
          </a:pPr>
          <a:endParaRPr lang="en-US" sz="2500" kern="1200">
            <a:latin typeface="Chronicle Display Black"/>
          </a:endParaRPr>
        </a:p>
      </dsp:txBody>
      <dsp:txXfrm>
        <a:off x="1826480" y="1977386"/>
        <a:ext cx="5074031" cy="1581368"/>
      </dsp:txXfrm>
    </dsp:sp>
    <dsp:sp modelId="{DC09E014-2E2E-44C2-8FEC-51C3909D7C72}">
      <dsp:nvSpPr>
        <dsp:cNvPr id="0" name=""/>
        <dsp:cNvSpPr/>
      </dsp:nvSpPr>
      <dsp:spPr>
        <a:xfrm>
          <a:off x="0" y="3954096"/>
          <a:ext cx="6900512" cy="1581368"/>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87C93D-8D08-41CF-8963-9754DE2460F1}">
      <dsp:nvSpPr>
        <dsp:cNvPr id="0" name=""/>
        <dsp:cNvSpPr/>
      </dsp:nvSpPr>
      <dsp:spPr>
        <a:xfrm>
          <a:off x="478363" y="4309904"/>
          <a:ext cx="869752" cy="86975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tretch>
            <a:fillRect/>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49C262-CF77-4CBD-B504-5A701CFBD550}">
      <dsp:nvSpPr>
        <dsp:cNvPr id="0" name=""/>
        <dsp:cNvSpPr/>
      </dsp:nvSpPr>
      <dsp:spPr>
        <a:xfrm>
          <a:off x="1826480" y="3954096"/>
          <a:ext cx="5074031" cy="15813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361" tIns="167361" rIns="167361" bIns="167361" numCol="1" spcCol="1270" anchor="ctr" anchorCtr="0">
          <a:noAutofit/>
        </a:bodyPr>
        <a:lstStyle/>
        <a:p>
          <a:pPr marL="0" lvl="0" indent="0" algn="l" defTabSz="1111250">
            <a:lnSpc>
              <a:spcPct val="100000"/>
            </a:lnSpc>
            <a:spcBef>
              <a:spcPct val="0"/>
            </a:spcBef>
            <a:spcAft>
              <a:spcPct val="35000"/>
            </a:spcAft>
            <a:buNone/>
          </a:pPr>
          <a:endParaRPr lang="en-US" sz="2500" b="1" kern="1200"/>
        </a:p>
      </dsp:txBody>
      <dsp:txXfrm>
        <a:off x="1826480" y="3954096"/>
        <a:ext cx="5074031" cy="15813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F6EA3-8B3E-46A7-B813-D9EBA6311354}">
      <dsp:nvSpPr>
        <dsp:cNvPr id="0" name=""/>
        <dsp:cNvSpPr/>
      </dsp:nvSpPr>
      <dsp:spPr>
        <a:xfrm>
          <a:off x="4056" y="132343"/>
          <a:ext cx="2439322" cy="31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b="1" i="0" kern="1200"/>
            <a:t>Admin Portal Changes:</a:t>
          </a:r>
          <a:endParaRPr lang="en-US" sz="1100" kern="1200"/>
        </a:p>
      </dsp:txBody>
      <dsp:txXfrm>
        <a:off x="4056" y="132343"/>
        <a:ext cx="2439322" cy="316800"/>
      </dsp:txXfrm>
    </dsp:sp>
    <dsp:sp modelId="{8974B7A4-A28D-4CF4-896B-8946214D1986}">
      <dsp:nvSpPr>
        <dsp:cNvPr id="0" name=""/>
        <dsp:cNvSpPr/>
      </dsp:nvSpPr>
      <dsp:spPr>
        <a:xfrm>
          <a:off x="4056" y="449143"/>
          <a:ext cx="2439322" cy="30195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b="0" i="0" kern="1200"/>
            <a:t>Dual Credit files: Naming convention remains the same, except for dual credit where the first two characters will be "dc".</a:t>
          </a:r>
          <a:endParaRPr lang="en-US" sz="1100" kern="1200"/>
        </a:p>
        <a:p>
          <a:pPr marL="57150" lvl="1" indent="-57150" algn="l" defTabSz="488950">
            <a:lnSpc>
              <a:spcPct val="90000"/>
            </a:lnSpc>
            <a:spcBef>
              <a:spcPct val="0"/>
            </a:spcBef>
            <a:spcAft>
              <a:spcPct val="15000"/>
            </a:spcAft>
            <a:buChar char="•"/>
          </a:pPr>
          <a:r>
            <a:rPr lang="en-US" sz="1100" b="0" i="0" kern="1200"/>
            <a:t>Majors: The school search now includes more majors, allowing students to filter applications by major rather than school.</a:t>
          </a:r>
          <a:endParaRPr lang="en-US" sz="1100" kern="1200"/>
        </a:p>
        <a:p>
          <a:pPr marL="57150" lvl="1" indent="-57150" algn="l" defTabSz="488950">
            <a:lnSpc>
              <a:spcPct val="90000"/>
            </a:lnSpc>
            <a:spcBef>
              <a:spcPct val="0"/>
            </a:spcBef>
            <a:spcAft>
              <a:spcPct val="15000"/>
            </a:spcAft>
            <a:buChar char="•"/>
          </a:pPr>
          <a:r>
            <a:rPr lang="en-US" sz="1100" b="0" i="0" kern="1200"/>
            <a:t>TEA TReX Integrations: The site will support transcript requests through TEA TReX integrations for participating institutions.</a:t>
          </a:r>
          <a:endParaRPr lang="en-US" sz="1100" kern="1200"/>
        </a:p>
        <a:p>
          <a:pPr marL="57150" lvl="1" indent="-57150" algn="l" defTabSz="488950">
            <a:lnSpc>
              <a:spcPct val="90000"/>
            </a:lnSpc>
            <a:spcBef>
              <a:spcPct val="0"/>
            </a:spcBef>
            <a:spcAft>
              <a:spcPct val="15000"/>
            </a:spcAft>
            <a:buChar char="•"/>
          </a:pPr>
          <a:r>
            <a:rPr lang="en-US" sz="1100" b="0" i="0" kern="1200"/>
            <a:t>Payment System: Payments will not be accepted within ApplyTexas; students must pay institutions directly.</a:t>
          </a:r>
          <a:endParaRPr lang="en-US" sz="1100" kern="1200"/>
        </a:p>
        <a:p>
          <a:pPr marL="57150" lvl="1" indent="-57150" algn="l" defTabSz="488950">
            <a:lnSpc>
              <a:spcPct val="90000"/>
            </a:lnSpc>
            <a:spcBef>
              <a:spcPct val="0"/>
            </a:spcBef>
            <a:spcAft>
              <a:spcPct val="15000"/>
            </a:spcAft>
            <a:buChar char="•"/>
          </a:pPr>
          <a:r>
            <a:rPr lang="en-US" sz="1100" b="0" i="0" kern="1200"/>
            <a:t>Field Changes: Small changes to data submission fields will require institutional IT adjustments.</a:t>
          </a:r>
          <a:endParaRPr lang="en-US" sz="1100" kern="1200"/>
        </a:p>
      </dsp:txBody>
      <dsp:txXfrm>
        <a:off x="4056" y="449143"/>
        <a:ext cx="2439322" cy="3019500"/>
      </dsp:txXfrm>
    </dsp:sp>
    <dsp:sp modelId="{C11EAD43-FF5B-41ED-87F5-E9E3FED58FEE}">
      <dsp:nvSpPr>
        <dsp:cNvPr id="0" name=""/>
        <dsp:cNvSpPr/>
      </dsp:nvSpPr>
      <dsp:spPr>
        <a:xfrm>
          <a:off x="2784884" y="132343"/>
          <a:ext cx="2439322" cy="31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b="1" i="0" kern="1200"/>
            <a:t>Major Configuration:</a:t>
          </a:r>
          <a:endParaRPr lang="en-US" sz="1100" kern="1200"/>
        </a:p>
      </dsp:txBody>
      <dsp:txXfrm>
        <a:off x="2784884" y="132343"/>
        <a:ext cx="2439322" cy="316800"/>
      </dsp:txXfrm>
    </dsp:sp>
    <dsp:sp modelId="{56BDD002-DF1B-44DD-BBAC-2C0EDBAC96A9}">
      <dsp:nvSpPr>
        <dsp:cNvPr id="0" name=""/>
        <dsp:cNvSpPr/>
      </dsp:nvSpPr>
      <dsp:spPr>
        <a:xfrm>
          <a:off x="2784884" y="449143"/>
          <a:ext cx="2439322" cy="30195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b="0" i="0" kern="1200"/>
            <a:t>Begin configuration for the 2025-2026 semesters by migrating settings from previous semesters.</a:t>
          </a:r>
          <a:endParaRPr lang="en-US" sz="1100" kern="1200"/>
        </a:p>
        <a:p>
          <a:pPr marL="57150" lvl="1" indent="-57150" algn="l" defTabSz="488950">
            <a:lnSpc>
              <a:spcPct val="90000"/>
            </a:lnSpc>
            <a:spcBef>
              <a:spcPct val="0"/>
            </a:spcBef>
            <a:spcAft>
              <a:spcPct val="15000"/>
            </a:spcAft>
            <a:buChar char="•"/>
          </a:pPr>
          <a:r>
            <a:rPr lang="en-US" sz="1100" b="0" i="0" kern="1200"/>
            <a:t>Use the Publish Settings page to sync data between staging environments.</a:t>
          </a:r>
          <a:endParaRPr lang="en-US" sz="1100" kern="1200"/>
        </a:p>
        <a:p>
          <a:pPr marL="57150" lvl="1" indent="-57150" algn="l" defTabSz="488950">
            <a:lnSpc>
              <a:spcPct val="90000"/>
            </a:lnSpc>
            <a:spcBef>
              <a:spcPct val="0"/>
            </a:spcBef>
            <a:spcAft>
              <a:spcPct val="15000"/>
            </a:spcAft>
            <a:buChar char="•"/>
          </a:pPr>
          <a:r>
            <a:rPr lang="en-US" sz="1100" b="0" i="0" kern="1200"/>
            <a:t>Update additional application configurations in the staging environment.</a:t>
          </a:r>
          <a:endParaRPr lang="en-US" sz="1100" kern="1200"/>
        </a:p>
        <a:p>
          <a:pPr marL="57150" lvl="1" indent="-57150" algn="l" defTabSz="488950">
            <a:lnSpc>
              <a:spcPct val="90000"/>
            </a:lnSpc>
            <a:spcBef>
              <a:spcPct val="0"/>
            </a:spcBef>
            <a:spcAft>
              <a:spcPct val="15000"/>
            </a:spcAft>
            <a:buChar char="•"/>
          </a:pPr>
          <a:r>
            <a:rPr lang="en-US" sz="1100" b="0" i="0" kern="1200"/>
            <a:t>After updating settings, use Publish settings to move from staging to live environments.</a:t>
          </a:r>
          <a:endParaRPr lang="en-US" sz="1100" kern="1200"/>
        </a:p>
        <a:p>
          <a:pPr marL="57150" lvl="1" indent="-57150" algn="l" defTabSz="488950">
            <a:lnSpc>
              <a:spcPct val="90000"/>
            </a:lnSpc>
            <a:spcBef>
              <a:spcPct val="0"/>
            </a:spcBef>
            <a:spcAft>
              <a:spcPct val="15000"/>
            </a:spcAft>
            <a:buChar char="•"/>
          </a:pPr>
          <a:r>
            <a:rPr lang="en-US" sz="1100" b="0" i="0" kern="1200"/>
            <a:t>Validate data before migration to ensure it's acceptable.</a:t>
          </a:r>
          <a:endParaRPr lang="en-US" sz="1100" kern="1200"/>
        </a:p>
      </dsp:txBody>
      <dsp:txXfrm>
        <a:off x="2784884" y="449143"/>
        <a:ext cx="2439322" cy="3019500"/>
      </dsp:txXfrm>
    </dsp:sp>
    <dsp:sp modelId="{0DCD73B7-35A6-41ED-98B5-B8B57A1D911E}">
      <dsp:nvSpPr>
        <dsp:cNvPr id="0" name=""/>
        <dsp:cNvSpPr/>
      </dsp:nvSpPr>
      <dsp:spPr>
        <a:xfrm>
          <a:off x="5565712" y="132343"/>
          <a:ext cx="2439322" cy="31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b="1" i="0" kern="1200"/>
            <a:t>Role Configurations:</a:t>
          </a:r>
          <a:endParaRPr lang="en-US" sz="1100" kern="1200"/>
        </a:p>
      </dsp:txBody>
      <dsp:txXfrm>
        <a:off x="5565712" y="132343"/>
        <a:ext cx="2439322" cy="316800"/>
      </dsp:txXfrm>
    </dsp:sp>
    <dsp:sp modelId="{ED6135A9-EA25-435F-9031-F8A50BE51041}">
      <dsp:nvSpPr>
        <dsp:cNvPr id="0" name=""/>
        <dsp:cNvSpPr/>
      </dsp:nvSpPr>
      <dsp:spPr>
        <a:xfrm>
          <a:off x="5565712" y="449143"/>
          <a:ext cx="2439322" cy="30195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b="0" i="0" kern="1200"/>
            <a:t>Gatekeeper: The primary authorization role with a unique set of user permissions.</a:t>
          </a:r>
          <a:endParaRPr lang="en-US" sz="1100" kern="1200"/>
        </a:p>
        <a:p>
          <a:pPr marL="57150" lvl="1" indent="-57150" algn="l" defTabSz="488950">
            <a:lnSpc>
              <a:spcPct val="90000"/>
            </a:lnSpc>
            <a:spcBef>
              <a:spcPct val="0"/>
            </a:spcBef>
            <a:spcAft>
              <a:spcPct val="15000"/>
            </a:spcAft>
            <a:buChar char="•"/>
          </a:pPr>
          <a:r>
            <a:rPr lang="en-US" sz="1100" b="0" i="0" kern="1200"/>
            <a:t>ApplyTexas Technical Team Member &amp; THECB Representatives: Roles for technical team members and THECB personnel.</a:t>
          </a:r>
          <a:endParaRPr lang="en-US" sz="1100" kern="1200"/>
        </a:p>
        <a:p>
          <a:pPr marL="57150" lvl="1" indent="-57150" algn="l" defTabSz="488950">
            <a:lnSpc>
              <a:spcPct val="90000"/>
            </a:lnSpc>
            <a:spcBef>
              <a:spcPct val="0"/>
            </a:spcBef>
            <a:spcAft>
              <a:spcPct val="15000"/>
            </a:spcAft>
            <a:buChar char="•"/>
          </a:pPr>
          <a:r>
            <a:rPr lang="en-US" sz="1100" b="0" i="0" kern="1200"/>
            <a:t>Note: Application Viewer and Executive Updater roles have now been consolidated under the Gatekeeper role.</a:t>
          </a:r>
          <a:endParaRPr lang="en-US" sz="1100" kern="1200"/>
        </a:p>
      </dsp:txBody>
      <dsp:txXfrm>
        <a:off x="5565712" y="449143"/>
        <a:ext cx="2439322" cy="3019500"/>
      </dsp:txXfrm>
    </dsp:sp>
    <dsp:sp modelId="{5F3F50FC-3D45-4A91-9BDB-9A81F883FABB}">
      <dsp:nvSpPr>
        <dsp:cNvPr id="0" name=""/>
        <dsp:cNvSpPr/>
      </dsp:nvSpPr>
      <dsp:spPr>
        <a:xfrm>
          <a:off x="8346540" y="132343"/>
          <a:ext cx="2439322" cy="31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44704" rIns="78232" bIns="44704" numCol="1" spcCol="1270" anchor="ctr" anchorCtr="0">
          <a:noAutofit/>
        </a:bodyPr>
        <a:lstStyle/>
        <a:p>
          <a:pPr marL="0" lvl="0" indent="0" algn="ctr" defTabSz="488950">
            <a:lnSpc>
              <a:spcPct val="90000"/>
            </a:lnSpc>
            <a:spcBef>
              <a:spcPct val="0"/>
            </a:spcBef>
            <a:spcAft>
              <a:spcPct val="35000"/>
            </a:spcAft>
            <a:buNone/>
          </a:pPr>
          <a:r>
            <a:rPr lang="en-US" sz="1100" b="1" i="0" kern="1200"/>
            <a:t>Upcoming Trainings:</a:t>
          </a:r>
          <a:endParaRPr lang="en-US" sz="1100" kern="1200"/>
        </a:p>
      </dsp:txBody>
      <dsp:txXfrm>
        <a:off x="8346540" y="132343"/>
        <a:ext cx="2439322" cy="316800"/>
      </dsp:txXfrm>
    </dsp:sp>
    <dsp:sp modelId="{9B19D41E-1A59-4092-A059-88F203B18A55}">
      <dsp:nvSpPr>
        <dsp:cNvPr id="0" name=""/>
        <dsp:cNvSpPr/>
      </dsp:nvSpPr>
      <dsp:spPr>
        <a:xfrm>
          <a:off x="8346540" y="449143"/>
          <a:ext cx="2439322" cy="30195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b="0" i="0" kern="1200"/>
            <a:t>Several training sessions are scheduled covering topics such as Admin Portal access, application tracking, and review topics.</a:t>
          </a:r>
          <a:endParaRPr lang="en-US" sz="1100" kern="1200"/>
        </a:p>
      </dsp:txBody>
      <dsp:txXfrm>
        <a:off x="8346540" y="449143"/>
        <a:ext cx="2439322" cy="30195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4" Type="http://schemas.openxmlformats.org/officeDocument/2006/relationships/image" Target="../media/image26.svg"/></Relationships>
</file>

<file path=ppt/drawings/_rels/drawing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svg"/><Relationship Id="rId1" Type="http://schemas.openxmlformats.org/officeDocument/2006/relationships/image" Target="../media/image23.png"/><Relationship Id="rId4" Type="http://schemas.openxmlformats.org/officeDocument/2006/relationships/image" Target="../media/image26.svg"/></Relationships>
</file>

<file path=ppt/drawings/drawing1.xml><?xml version="1.0" encoding="utf-8"?>
<c:userShapes xmlns:c="http://schemas.openxmlformats.org/drawingml/2006/chart">
  <cdr:relSizeAnchor xmlns:cdr="http://schemas.openxmlformats.org/drawingml/2006/chartDrawing">
    <cdr:from>
      <cdr:x>0.46895</cdr:x>
      <cdr:y>0.12403</cdr:y>
    </cdr:from>
    <cdr:to>
      <cdr:x>0.56966</cdr:x>
      <cdr:y>0.22727</cdr:y>
    </cdr:to>
    <cdr:pic>
      <cdr:nvPicPr>
        <cdr:cNvPr id="3" name="Graphic 2" descr="Unlock with solid fill">
          <a:extLst xmlns:a="http://schemas.openxmlformats.org/drawingml/2006/main">
            <a:ext uri="{FF2B5EF4-FFF2-40B4-BE49-F238E27FC236}">
              <a16:creationId xmlns:a16="http://schemas.microsoft.com/office/drawing/2014/main" id="{1387FE91-03A4-0AA0-99D9-26FB4E691090}"/>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extLst>
            <a:ext uri="{96DAC541-7B7A-43D3-8B79-37D633B846F1}">
              <asvg:svgBlip xmlns:asvg="http://schemas.microsoft.com/office/drawing/2016/SVG/main" r:embed="rId2"/>
            </a:ext>
          </a:extLst>
        </a:blip>
        <a:stretch xmlns:a="http://schemas.openxmlformats.org/drawingml/2006/main">
          <a:fillRect/>
        </a:stretch>
      </cdr:blipFill>
      <cdr:spPr>
        <a:xfrm xmlns:a="http://schemas.openxmlformats.org/drawingml/2006/main">
          <a:off x="2903196" y="748994"/>
          <a:ext cx="623488" cy="623488"/>
        </a:xfrm>
        <a:prstGeom xmlns:a="http://schemas.openxmlformats.org/drawingml/2006/main" prst="rect">
          <a:avLst/>
        </a:prstGeom>
      </cdr:spPr>
    </cdr:pic>
  </cdr:relSizeAnchor>
  <cdr:relSizeAnchor xmlns:cdr="http://schemas.openxmlformats.org/drawingml/2006/chartDrawing">
    <cdr:from>
      <cdr:x>0.6161</cdr:x>
      <cdr:y>0.47723</cdr:y>
    </cdr:from>
    <cdr:to>
      <cdr:x>0.76381</cdr:x>
      <cdr:y>0.62864</cdr:y>
    </cdr:to>
    <cdr:pic>
      <cdr:nvPicPr>
        <cdr:cNvPr id="5" name="Graphic 4" descr="Gears with solid fill">
          <a:extLst xmlns:a="http://schemas.openxmlformats.org/drawingml/2006/main">
            <a:ext uri="{FF2B5EF4-FFF2-40B4-BE49-F238E27FC236}">
              <a16:creationId xmlns:a16="http://schemas.microsoft.com/office/drawing/2014/main" id="{D5832263-B808-9314-AFBB-9EEAEB7AA062}"/>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3">
          <a:extLst>
            <a:ext uri="{96DAC541-7B7A-43D3-8B79-37D633B846F1}">
              <asvg:svgBlip xmlns:asvg="http://schemas.microsoft.com/office/drawing/2016/SVG/main" r:embed="rId4"/>
            </a:ext>
          </a:extLst>
        </a:blip>
        <a:stretch xmlns:a="http://schemas.openxmlformats.org/drawingml/2006/main">
          <a:fillRect/>
        </a:stretch>
      </cdr:blipFill>
      <cdr:spPr>
        <a:xfrm xmlns:a="http://schemas.openxmlformats.org/drawingml/2006/main">
          <a:off x="3814197" y="2881976"/>
          <a:ext cx="914400" cy="914400"/>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0.46895</cdr:x>
      <cdr:y>0.12403</cdr:y>
    </cdr:from>
    <cdr:to>
      <cdr:x>0.56966</cdr:x>
      <cdr:y>0.22727</cdr:y>
    </cdr:to>
    <cdr:pic>
      <cdr:nvPicPr>
        <cdr:cNvPr id="3" name="Graphic 2" descr="Unlock with solid fill">
          <a:extLst xmlns:a="http://schemas.openxmlformats.org/drawingml/2006/main">
            <a:ext uri="{FF2B5EF4-FFF2-40B4-BE49-F238E27FC236}">
              <a16:creationId xmlns:a16="http://schemas.microsoft.com/office/drawing/2014/main" id="{1387FE91-03A4-0AA0-99D9-26FB4E691090}"/>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extLst>
            <a:ext uri="{96DAC541-7B7A-43D3-8B79-37D633B846F1}">
              <asvg:svgBlip xmlns:asvg="http://schemas.microsoft.com/office/drawing/2016/SVG/main" r:embed="rId2"/>
            </a:ext>
          </a:extLst>
        </a:blip>
        <a:stretch xmlns:a="http://schemas.openxmlformats.org/drawingml/2006/main">
          <a:fillRect/>
        </a:stretch>
      </cdr:blipFill>
      <cdr:spPr>
        <a:xfrm xmlns:a="http://schemas.openxmlformats.org/drawingml/2006/main">
          <a:off x="2903196" y="748994"/>
          <a:ext cx="623488" cy="623488"/>
        </a:xfrm>
        <a:prstGeom xmlns:a="http://schemas.openxmlformats.org/drawingml/2006/main" prst="rect">
          <a:avLst/>
        </a:prstGeom>
      </cdr:spPr>
    </cdr:pic>
  </cdr:relSizeAnchor>
  <cdr:relSizeAnchor xmlns:cdr="http://schemas.openxmlformats.org/drawingml/2006/chartDrawing">
    <cdr:from>
      <cdr:x>0.6161</cdr:x>
      <cdr:y>0.47723</cdr:y>
    </cdr:from>
    <cdr:to>
      <cdr:x>0.76381</cdr:x>
      <cdr:y>0.62864</cdr:y>
    </cdr:to>
    <cdr:pic>
      <cdr:nvPicPr>
        <cdr:cNvPr id="5" name="Graphic 4" descr="Gears with solid fill">
          <a:extLst xmlns:a="http://schemas.openxmlformats.org/drawingml/2006/main">
            <a:ext uri="{FF2B5EF4-FFF2-40B4-BE49-F238E27FC236}">
              <a16:creationId xmlns:a16="http://schemas.microsoft.com/office/drawing/2014/main" id="{D5832263-B808-9314-AFBB-9EEAEB7AA062}"/>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3">
          <a:extLst>
            <a:ext uri="{96DAC541-7B7A-43D3-8B79-37D633B846F1}">
              <asvg:svgBlip xmlns:asvg="http://schemas.microsoft.com/office/drawing/2016/SVG/main" r:embed="rId4"/>
            </a:ext>
          </a:extLst>
        </a:blip>
        <a:stretch xmlns:a="http://schemas.openxmlformats.org/drawingml/2006/main">
          <a:fillRect/>
        </a:stretch>
      </cdr:blipFill>
      <cdr:spPr>
        <a:xfrm xmlns:a="http://schemas.openxmlformats.org/drawingml/2006/main">
          <a:off x="3814197" y="2881976"/>
          <a:ext cx="914400" cy="914400"/>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CB9BF0-EC6D-8A41-9C15-67469E7ECF20}" type="datetimeFigureOut">
              <a:rPr lang="en-US" smtClean="0"/>
              <a:t>7/17/2024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5437D3-2901-8349-BE0E-4182B2C285D5}" type="slidenum">
              <a:rPr lang="en-US" smtClean="0"/>
              <a:t>‹#›</a:t>
            </a:fld>
            <a:endParaRPr lang="en-US"/>
          </a:p>
        </p:txBody>
      </p:sp>
    </p:spTree>
    <p:extLst>
      <p:ext uri="{BB962C8B-B14F-4D97-AF65-F5344CB8AC3E}">
        <p14:creationId xmlns:p14="http://schemas.microsoft.com/office/powerpoint/2010/main" val="2130316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Good afternoon! Thank you for joining us today for the </a:t>
            </a:r>
            <a:r>
              <a:rPr lang="en-US" err="1"/>
              <a:t>ApplyTexas</a:t>
            </a:r>
            <a:r>
              <a:rPr lang="en-US"/>
              <a:t> Applicant Portal training. This is the second training session of our dedicated series we are hosting over the next few weeks.  The purpose of these sessions to is cover key topics across the Applicant and Admin Portals of </a:t>
            </a:r>
            <a:r>
              <a:rPr lang="en-US" err="1"/>
              <a:t>ApplyTexas</a:t>
            </a:r>
            <a:r>
              <a:rPr lang="en-US"/>
              <a:t> and these sessions are geared toward individuals with Gatekeeper roles in the Admin Portal. </a:t>
            </a:r>
            <a:endParaRPr lang="en-US">
              <a:ea typeface="Calibri"/>
              <a:cs typeface="Calibri"/>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2</a:t>
            </a:fld>
            <a:endParaRPr lang="en-US"/>
          </a:p>
        </p:txBody>
      </p:sp>
    </p:spTree>
    <p:extLst>
      <p:ext uri="{BB962C8B-B14F-4D97-AF65-F5344CB8AC3E}">
        <p14:creationId xmlns:p14="http://schemas.microsoft.com/office/powerpoint/2010/main" val="4030979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a:effectLst/>
              <a:latin typeface="Segoe UI" panose="020B0502040204020203" pitchFamily="34" charset="0"/>
            </a:endParaRPr>
          </a:p>
          <a:p>
            <a:pPr>
              <a:spcBef>
                <a:spcPts val="1000"/>
              </a:spcBef>
              <a:defRPr/>
            </a:pPr>
            <a:r>
              <a:rPr lang="en-US"/>
              <a:t>We implemented admin portal permissions based on the approved designs and functionality that we could replicate from UT (legacy), which included the 3 permission types of THECB Representative, Gatekeeper, and Technical Team. Gatekeepers have many permutations of permissions as they have sub-permission checkboxes which allows them to customize what they have access to. </a:t>
            </a:r>
            <a:br>
              <a:rPr lang="en-US"/>
            </a:br>
            <a:br>
              <a:rPr lang="en-US" sz="1800">
                <a:effectLst/>
                <a:latin typeface="Segoe UI" panose="020B0502040204020203" pitchFamily="34" charset="0"/>
                <a:cs typeface="Segoe UI"/>
              </a:rPr>
            </a:br>
            <a:r>
              <a:rPr lang="en-US"/>
              <a:t>Gatekeepers have </a:t>
            </a:r>
            <a:r>
              <a:rPr lang="en-US">
                <a:effectLst/>
              </a:rPr>
              <a:t>the </a:t>
            </a:r>
            <a:r>
              <a:rPr lang="en-US"/>
              <a:t>following permission sets: </a:t>
            </a:r>
          </a:p>
          <a:p>
            <a:pPr marL="285750" indent="-285750">
              <a:spcBef>
                <a:spcPts val="1000"/>
              </a:spcBef>
              <a:buFont typeface="Arial"/>
              <a:buChar char="•"/>
              <a:defRPr/>
            </a:pPr>
            <a:r>
              <a:rPr lang="en-US"/>
              <a:t>Transmission settings </a:t>
            </a:r>
          </a:p>
          <a:p>
            <a:pPr marL="285750" indent="-285750">
              <a:spcBef>
                <a:spcPts val="1000"/>
              </a:spcBef>
              <a:buFont typeface="Arial"/>
              <a:buChar char="•"/>
              <a:defRPr/>
            </a:pPr>
            <a:r>
              <a:rPr lang="en-US"/>
              <a:t>Graduate application settings </a:t>
            </a:r>
          </a:p>
          <a:p>
            <a:pPr marL="285750" indent="-285750">
              <a:spcBef>
                <a:spcPts val="1000"/>
              </a:spcBef>
              <a:buFont typeface="Arial"/>
              <a:buChar char="•"/>
              <a:defRPr/>
            </a:pPr>
            <a:r>
              <a:rPr lang="en-US"/>
              <a:t>Undergraduate application settings </a:t>
            </a:r>
          </a:p>
          <a:p>
            <a:pPr marL="285750" indent="-285750">
              <a:spcBef>
                <a:spcPts val="1000"/>
              </a:spcBef>
              <a:buFont typeface="Arial"/>
              <a:buChar char="•"/>
              <a:defRPr/>
            </a:pPr>
            <a:r>
              <a:rPr lang="en-US"/>
              <a:t>Payment settings and </a:t>
            </a:r>
          </a:p>
          <a:p>
            <a:pPr marL="285750" indent="-285750">
              <a:spcBef>
                <a:spcPts val="1000"/>
              </a:spcBef>
              <a:buFont typeface="Arial"/>
              <a:buChar char="•"/>
              <a:defRPr/>
            </a:pPr>
            <a:r>
              <a:rPr lang="en-US"/>
              <a:t>Scholarship application settings </a:t>
            </a:r>
          </a:p>
          <a:p>
            <a:pPr marL="285750" indent="-285750">
              <a:spcBef>
                <a:spcPts val="1000"/>
              </a:spcBef>
              <a:buFont typeface="Arial"/>
              <a:buChar char="•"/>
              <a:defRPr/>
            </a:pPr>
            <a:endParaRPr lang="en-US"/>
          </a:p>
          <a:p>
            <a:pPr marL="0" marR="0" lvl="0" indent="0" algn="l" defTabSz="914400">
              <a:lnSpc>
                <a:spcPct val="100000"/>
              </a:lnSpc>
              <a:spcBef>
                <a:spcPts val="0"/>
              </a:spcBef>
              <a:spcAft>
                <a:spcPts val="0"/>
              </a:spcAft>
              <a:buClrTx/>
              <a:buSzTx/>
              <a:buFontTx/>
              <a:buNone/>
              <a:tabLst/>
              <a:defRPr/>
            </a:pPr>
            <a:endParaRPr lang="en-US" sz="1800">
              <a:effectLst/>
              <a:latin typeface="Segoe UI"/>
              <a:cs typeface="Segoe UI"/>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5437D3-2901-8349-BE0E-4182B2C285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3870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000"/>
              </a:spcBef>
            </a:pPr>
            <a:r>
              <a:rPr lang="en-US"/>
              <a:t>As a Gatekeeper, there are two ways you can customize admin permission settings to manage access across the admin portal. </a:t>
            </a:r>
          </a:p>
          <a:p>
            <a:pPr>
              <a:spcBef>
                <a:spcPts val="1000"/>
              </a:spcBef>
            </a:pPr>
            <a:r>
              <a:rPr lang="en-US"/>
              <a:t>To customize permissions, first navigate to </a:t>
            </a:r>
            <a:r>
              <a:rPr lang="en-US" b="1"/>
              <a:t>Institution Information</a:t>
            </a:r>
            <a:r>
              <a:rPr lang="en-US"/>
              <a:t>. Then click on </a:t>
            </a:r>
            <a:r>
              <a:rPr lang="en-US" b="1"/>
              <a:t>User Permissions</a:t>
            </a:r>
            <a:r>
              <a:rPr lang="en-US"/>
              <a:t> and </a:t>
            </a:r>
            <a:r>
              <a:rPr lang="en-US" b="1"/>
              <a:t>Search for User. </a:t>
            </a:r>
            <a:r>
              <a:rPr lang="en-US"/>
              <a:t>Next click on  </a:t>
            </a:r>
            <a:r>
              <a:rPr lang="en-US" b="1"/>
              <a:t>Edit Permissions</a:t>
            </a:r>
            <a:r>
              <a:rPr lang="en-US"/>
              <a:t> and </a:t>
            </a:r>
            <a:r>
              <a:rPr lang="en-US" b="1"/>
              <a:t>Authorization. </a:t>
            </a:r>
            <a:endParaRPr lang="en-US">
              <a:cs typeface="Calibri" panose="020F0502020204030204"/>
            </a:endParaRPr>
          </a:p>
          <a:p>
            <a:pPr>
              <a:spcBef>
                <a:spcPts val="1000"/>
              </a:spcBef>
            </a:pPr>
            <a:r>
              <a:rPr lang="en-US"/>
              <a:t>To add a new user, click on </a:t>
            </a:r>
            <a:r>
              <a:rPr lang="en-US" b="1"/>
              <a:t>Institution Information</a:t>
            </a:r>
            <a:r>
              <a:rPr lang="en-US"/>
              <a:t>. Then click on </a:t>
            </a:r>
            <a:r>
              <a:rPr lang="en-US" b="1"/>
              <a:t>User Permissions</a:t>
            </a:r>
            <a:r>
              <a:rPr lang="en-US"/>
              <a:t> and then </a:t>
            </a:r>
            <a:r>
              <a:rPr lang="en-US" b="1"/>
              <a:t>Add a New User</a:t>
            </a:r>
            <a:r>
              <a:rPr lang="en-US"/>
              <a:t>. Next click on </a:t>
            </a:r>
            <a:r>
              <a:rPr lang="en-US" b="1"/>
              <a:t>Authorization</a:t>
            </a:r>
            <a:r>
              <a:rPr lang="en-US"/>
              <a:t>. </a:t>
            </a:r>
            <a:endParaRPr lang="en-US">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5437D3-2901-8349-BE0E-4182B2C285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7833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Let's dive into the next topic, major configurations </a:t>
            </a:r>
          </a:p>
        </p:txBody>
      </p:sp>
      <p:sp>
        <p:nvSpPr>
          <p:cNvPr id="4" name="Slide Number Placeholder 3"/>
          <p:cNvSpPr>
            <a:spLocks noGrp="1"/>
          </p:cNvSpPr>
          <p:nvPr>
            <p:ph type="sldNum" sz="quarter" idx="5"/>
          </p:nvPr>
        </p:nvSpPr>
        <p:spPr/>
        <p:txBody>
          <a:bodyPr/>
          <a:lstStyle/>
          <a:p>
            <a:fld id="{265437D3-2901-8349-BE0E-4182B2C285D5}" type="slidenum">
              <a:rPr lang="en-US" smtClean="0"/>
              <a:t>13</a:t>
            </a:fld>
            <a:endParaRPr lang="en-US"/>
          </a:p>
        </p:txBody>
      </p:sp>
    </p:spTree>
    <p:extLst>
      <p:ext uri="{BB962C8B-B14F-4D97-AF65-F5344CB8AC3E}">
        <p14:creationId xmlns:p14="http://schemas.microsoft.com/office/powerpoint/2010/main" val="4224028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Bef>
                <a:spcPct val="0"/>
              </a:spcBef>
              <a:spcAft>
                <a:spcPct val="0"/>
              </a:spcAft>
            </a:pPr>
            <a:endParaRPr lang="en-US"/>
          </a:p>
          <a:p>
            <a:pPr algn="just">
              <a:spcBef>
                <a:spcPct val="0"/>
              </a:spcBef>
              <a:spcAft>
                <a:spcPct val="0"/>
              </a:spcAft>
            </a:pPr>
            <a:r>
              <a:rPr lang="en-US" b="1"/>
              <a:t>1.</a:t>
            </a:r>
            <a:r>
              <a:rPr lang="en-US"/>
              <a:t>To begin the </a:t>
            </a:r>
            <a:r>
              <a:rPr lang="en-US" b="1"/>
              <a:t>Admin Portal</a:t>
            </a:r>
            <a:r>
              <a:rPr lang="en-US"/>
              <a:t> configuration process for 2025-2026 semesters, you will first need to migrate existing settings from previous semesters between the staging tables.</a:t>
            </a:r>
            <a:r>
              <a:rPr lang="en-US" u="sng"/>
              <a:t> As a reminder, for every application cycle you open, you also need to open your majors.</a:t>
            </a:r>
            <a:r>
              <a:rPr lang="en-US"/>
              <a:t> </a:t>
            </a:r>
          </a:p>
          <a:p>
            <a:pPr algn="just">
              <a:spcBef>
                <a:spcPct val="0"/>
              </a:spcBef>
              <a:spcAft>
                <a:spcPct val="0"/>
              </a:spcAft>
            </a:pPr>
            <a:endParaRPr lang="en-US"/>
          </a:p>
          <a:p>
            <a:pPr algn="just">
              <a:spcBef>
                <a:spcPct val="0"/>
              </a:spcBef>
              <a:spcAft>
                <a:spcPct val="0"/>
              </a:spcAft>
            </a:pPr>
            <a:r>
              <a:rPr lang="en-US" b="1"/>
              <a:t>2. </a:t>
            </a:r>
            <a:r>
              <a:rPr lang="en-US"/>
              <a:t>On the </a:t>
            </a:r>
            <a:r>
              <a:rPr lang="en-US" b="1"/>
              <a:t>Publish Settings</a:t>
            </a:r>
            <a:r>
              <a:rPr lang="en-US"/>
              <a:t> page, set the Environment to</a:t>
            </a:r>
            <a:r>
              <a:rPr lang="en-US" b="1"/>
              <a:t> Staging to Staging </a:t>
            </a:r>
            <a:r>
              <a:rPr lang="en-US"/>
              <a:t>and input the following semesters for each of the 3 record types and select </a:t>
            </a:r>
            <a:r>
              <a:rPr lang="en-US" b="1"/>
              <a:t>Publish settings. </a:t>
            </a:r>
            <a:r>
              <a:rPr lang="en-US"/>
              <a:t>This will sync the data between the staging environments.. Note: If you did not set up data for certain 2024-2025 semesters, you can instead publish from an older cycle or start your 2025-2026 cycle configuration from scratch.  </a:t>
            </a:r>
          </a:p>
        </p:txBody>
      </p:sp>
      <p:sp>
        <p:nvSpPr>
          <p:cNvPr id="4" name="Slide Number Placeholder 3"/>
          <p:cNvSpPr>
            <a:spLocks noGrp="1"/>
          </p:cNvSpPr>
          <p:nvPr>
            <p:ph type="sldNum" sz="quarter" idx="5"/>
          </p:nvPr>
        </p:nvSpPr>
        <p:spPr/>
        <p:txBody>
          <a:bodyPr/>
          <a:lstStyle/>
          <a:p>
            <a:fld id="{265437D3-2901-8349-BE0E-4182B2C285D5}" type="slidenum">
              <a:rPr lang="en-US" smtClean="0"/>
              <a:t>14</a:t>
            </a:fld>
            <a:endParaRPr lang="en-US"/>
          </a:p>
        </p:txBody>
      </p:sp>
    </p:spTree>
    <p:extLst>
      <p:ext uri="{BB962C8B-B14F-4D97-AF65-F5344CB8AC3E}">
        <p14:creationId xmlns:p14="http://schemas.microsoft.com/office/powerpoint/2010/main" val="2775641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3. </a:t>
            </a:r>
            <a:r>
              <a:rPr lang="en-US"/>
              <a:t>Now you may begin updating additional application configurations in the staging environment for all the semesters listed in the ‘Semester to' column (e.g., school-required questions, custom major questions, graduate essays, graduate major essays, etc.) </a:t>
            </a:r>
          </a:p>
          <a:p>
            <a:endParaRPr lang="en-US"/>
          </a:p>
          <a:p>
            <a:r>
              <a:rPr lang="en-US" b="1"/>
              <a:t>4. </a:t>
            </a:r>
            <a:r>
              <a:rPr lang="en-US"/>
              <a:t>Once you have completed updating any settings, you will conduct the same activity in </a:t>
            </a:r>
            <a:r>
              <a:rPr lang="en-US" b="1"/>
              <a:t>Publish settings</a:t>
            </a:r>
            <a:r>
              <a:rPr lang="en-US"/>
              <a:t> as before, but now between the Staging and Live environments. Set the environment to </a:t>
            </a:r>
            <a:r>
              <a:rPr lang="en-US" b="1"/>
              <a:t>staging to live</a:t>
            </a:r>
            <a:r>
              <a:rPr lang="en-US"/>
              <a:t> for 13 record types and reference the semesters listed below. (Please go in chronological order). </a:t>
            </a:r>
          </a:p>
          <a:p>
            <a:endParaRPr lang="en-US"/>
          </a:p>
          <a:p>
            <a:r>
              <a:rPr lang="en-US" b="1"/>
              <a:t>5. </a:t>
            </a:r>
            <a:r>
              <a:rPr lang="en-US"/>
              <a:t>Once you validate the data and it looks acceptable to migrate, select </a:t>
            </a:r>
            <a:r>
              <a:rPr lang="en-US" b="1"/>
              <a:t>Publish settings.</a:t>
            </a:r>
            <a:r>
              <a:rPr lang="en-US"/>
              <a:t> Now your settings will be reflected in the </a:t>
            </a:r>
            <a:r>
              <a:rPr lang="en-US" b="1"/>
              <a:t>Applicant portal.</a:t>
            </a:r>
            <a:r>
              <a:rPr lang="en-US"/>
              <a:t> </a:t>
            </a:r>
            <a:endParaRPr lang="en-US">
              <a:cs typeface="Calibri"/>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15</a:t>
            </a:fld>
            <a:endParaRPr lang="en-US"/>
          </a:p>
        </p:txBody>
      </p:sp>
    </p:spTree>
    <p:extLst>
      <p:ext uri="{BB962C8B-B14F-4D97-AF65-F5344CB8AC3E}">
        <p14:creationId xmlns:p14="http://schemas.microsoft.com/office/powerpoint/2010/main" val="828841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Will pass to Kathryn</a:t>
            </a:r>
          </a:p>
        </p:txBody>
      </p:sp>
      <p:sp>
        <p:nvSpPr>
          <p:cNvPr id="4" name="Slide Number Placeholder 3"/>
          <p:cNvSpPr>
            <a:spLocks noGrp="1"/>
          </p:cNvSpPr>
          <p:nvPr>
            <p:ph type="sldNum" sz="quarter" idx="5"/>
          </p:nvPr>
        </p:nvSpPr>
        <p:spPr/>
        <p:txBody>
          <a:bodyPr/>
          <a:lstStyle/>
          <a:p>
            <a:fld id="{265437D3-2901-8349-BE0E-4182B2C285D5}" type="slidenum">
              <a:rPr lang="en-US" smtClean="0"/>
              <a:t>16</a:t>
            </a:fld>
            <a:endParaRPr lang="en-US"/>
          </a:p>
        </p:txBody>
      </p:sp>
    </p:spTree>
    <p:extLst>
      <p:ext uri="{BB962C8B-B14F-4D97-AF65-F5344CB8AC3E}">
        <p14:creationId xmlns:p14="http://schemas.microsoft.com/office/powerpoint/2010/main" val="1096265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 is an overview of our upcoming training sessions. (read each topic)</a:t>
            </a:r>
          </a:p>
        </p:txBody>
      </p:sp>
      <p:sp>
        <p:nvSpPr>
          <p:cNvPr id="4" name="Slide Number Placeholder 3"/>
          <p:cNvSpPr>
            <a:spLocks noGrp="1"/>
          </p:cNvSpPr>
          <p:nvPr>
            <p:ph type="sldNum" sz="quarter" idx="5"/>
          </p:nvPr>
        </p:nvSpPr>
        <p:spPr/>
        <p:txBody>
          <a:bodyPr/>
          <a:lstStyle/>
          <a:p>
            <a:fld id="{265437D3-2901-8349-BE0E-4182B2C285D5}" type="slidenum">
              <a:rPr lang="en-US" smtClean="0"/>
              <a:t>17</a:t>
            </a:fld>
            <a:endParaRPr lang="en-US"/>
          </a:p>
        </p:txBody>
      </p:sp>
    </p:spTree>
    <p:extLst>
      <p:ext uri="{BB962C8B-B14F-4D97-AF65-F5344CB8AC3E}">
        <p14:creationId xmlns:p14="http://schemas.microsoft.com/office/powerpoint/2010/main" val="1904274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cs typeface="Calibri"/>
              </a:rPr>
              <a:t>Let's do a quick recap of the items covered today before we test your undestanding with the knowledge check questions. </a:t>
            </a:r>
            <a:br>
              <a:rPr lang="en-US">
                <a:cs typeface="Calibri"/>
              </a:rPr>
            </a:br>
            <a:r>
              <a:rPr lang="en-US"/>
              <a:t>Admin Portal Changes:</a:t>
            </a:r>
          </a:p>
          <a:p>
            <a:pPr marL="628650" lvl="1" indent="-171450">
              <a:buFont typeface="Arial"/>
              <a:buChar char="•"/>
            </a:pPr>
            <a:r>
              <a:rPr lang="en-US"/>
              <a:t>Dual Credit files: Naming convention remains the same, except for dual credit where the first two characters will be "dc".</a:t>
            </a:r>
          </a:p>
          <a:p>
            <a:pPr marL="628650" lvl="1" indent="-171450">
              <a:buFont typeface="Arial"/>
              <a:buChar char="•"/>
            </a:pPr>
            <a:r>
              <a:rPr lang="en-US"/>
              <a:t>Majors: The school search now includes more majors, allowing students to filter applications by major rather than school.</a:t>
            </a:r>
          </a:p>
          <a:p>
            <a:pPr marL="628650" lvl="1" indent="-171450">
              <a:buFont typeface="Arial"/>
              <a:buChar char="•"/>
            </a:pPr>
            <a:r>
              <a:rPr lang="en-US"/>
              <a:t>TEA TReX Integrations: The site will support transcript requests through TEA TReX integrations for participating institutions.</a:t>
            </a:r>
          </a:p>
          <a:p>
            <a:pPr marL="628650" lvl="1" indent="-171450">
              <a:buFont typeface="Arial"/>
              <a:buChar char="•"/>
            </a:pPr>
            <a:r>
              <a:rPr lang="en-US"/>
              <a:t>Payment System: Payments will not be accepted within ApplyTexas; students must pay institutions directly.</a:t>
            </a:r>
          </a:p>
          <a:p>
            <a:pPr marL="628650" lvl="1" indent="-171450">
              <a:buFont typeface="Arial"/>
              <a:buChar char="•"/>
            </a:pPr>
            <a:r>
              <a:rPr lang="en-US"/>
              <a:t>Field Changes: Small changes to data submission fields will require institutional IT adjustments.</a:t>
            </a:r>
          </a:p>
          <a:p>
            <a:pPr marL="171450" indent="-171450">
              <a:buFont typeface="Arial"/>
              <a:buChar char="•"/>
            </a:pPr>
            <a:r>
              <a:rPr lang="en-US"/>
              <a:t>Major Configuration:</a:t>
            </a:r>
          </a:p>
          <a:p>
            <a:pPr marL="628650" lvl="1" indent="-171450">
              <a:buFont typeface="Arial"/>
              <a:buChar char="•"/>
            </a:pPr>
            <a:r>
              <a:rPr lang="en-US"/>
              <a:t>Begin configuration for the 2025-2026 semesters by migrating settings from previous semesters.</a:t>
            </a:r>
          </a:p>
          <a:p>
            <a:pPr marL="628650" lvl="1" indent="-171450">
              <a:buFont typeface="Arial"/>
              <a:buChar char="•"/>
            </a:pPr>
            <a:r>
              <a:rPr lang="en-US"/>
              <a:t>Use the Publish Settings page to sync data between staging environments.</a:t>
            </a:r>
          </a:p>
          <a:p>
            <a:pPr marL="628650" lvl="1" indent="-171450">
              <a:buFont typeface="Arial"/>
              <a:buChar char="•"/>
            </a:pPr>
            <a:r>
              <a:rPr lang="en-US"/>
              <a:t>Update additional application configurations in the staging environment.</a:t>
            </a:r>
          </a:p>
          <a:p>
            <a:pPr marL="628650" lvl="1" indent="-171450">
              <a:buFont typeface="Arial"/>
              <a:buChar char="•"/>
            </a:pPr>
            <a:r>
              <a:rPr lang="en-US"/>
              <a:t>After updating settings, use Publish settings to move from staging to live environments.</a:t>
            </a:r>
          </a:p>
          <a:p>
            <a:pPr marL="628650" lvl="1" indent="-171450">
              <a:buFont typeface="Arial"/>
              <a:buChar char="•"/>
            </a:pPr>
            <a:r>
              <a:rPr lang="en-US"/>
              <a:t>Validate data before migration to ensure it's acceptable.</a:t>
            </a:r>
          </a:p>
          <a:p>
            <a:pPr marL="171450" indent="-171450">
              <a:buFont typeface="Arial"/>
              <a:buChar char="•"/>
            </a:pPr>
            <a:r>
              <a:rPr lang="en-US"/>
              <a:t>Role Configurations:</a:t>
            </a:r>
          </a:p>
          <a:p>
            <a:pPr marL="628650" lvl="1" indent="-171450">
              <a:buFont typeface="Arial"/>
              <a:buChar char="•"/>
            </a:pPr>
            <a:r>
              <a:rPr lang="en-US"/>
              <a:t>Gatekeeper: The primary authorization role with a unique set of user permissions.</a:t>
            </a:r>
          </a:p>
          <a:p>
            <a:pPr marL="628650" lvl="1" indent="-171450">
              <a:buFont typeface="Arial"/>
              <a:buChar char="•"/>
            </a:pPr>
            <a:r>
              <a:rPr lang="en-US"/>
              <a:t>ApplyTexas Technical Team Member &amp; THECB Representatives: Roles for technical team members and THECB personnel.</a:t>
            </a:r>
          </a:p>
          <a:p>
            <a:pPr marL="628650" lvl="1" indent="-171450">
              <a:buFont typeface="Arial"/>
              <a:buChar char="•"/>
            </a:pPr>
            <a:r>
              <a:rPr lang="en-US"/>
              <a:t>Note: Application Viewer and Executive Updater roles have now been consolidated under the Gatekeeper role.</a:t>
            </a:r>
          </a:p>
          <a:p>
            <a:pPr marL="171450" indent="-171450">
              <a:buFont typeface="Arial"/>
              <a:buChar char="•"/>
            </a:pPr>
            <a:r>
              <a:rPr lang="en-US"/>
              <a:t>Upcoming Trainings:</a:t>
            </a:r>
          </a:p>
          <a:p>
            <a:pPr marL="628650" lvl="1" indent="-171450">
              <a:buFont typeface="Arial"/>
              <a:buChar char="•"/>
            </a:pPr>
            <a:r>
              <a:rPr lang="en-US"/>
              <a:t>Several training sessions are scheduled covering topics such as Admin Portal access, application tracking, and review topics</a:t>
            </a:r>
          </a:p>
        </p:txBody>
      </p:sp>
      <p:sp>
        <p:nvSpPr>
          <p:cNvPr id="4" name="Slide Number Placeholder 3"/>
          <p:cNvSpPr>
            <a:spLocks noGrp="1"/>
          </p:cNvSpPr>
          <p:nvPr>
            <p:ph type="sldNum" sz="quarter" idx="5"/>
          </p:nvPr>
        </p:nvSpPr>
        <p:spPr/>
        <p:txBody>
          <a:bodyPr/>
          <a:lstStyle/>
          <a:p>
            <a:fld id="{265437D3-2901-8349-BE0E-4182B2C285D5}" type="slidenum">
              <a:rPr lang="en-US" smtClean="0"/>
              <a:t>18</a:t>
            </a:fld>
            <a:endParaRPr lang="en-US"/>
          </a:p>
        </p:txBody>
      </p:sp>
    </p:spTree>
    <p:extLst>
      <p:ext uri="{BB962C8B-B14F-4D97-AF65-F5344CB8AC3E}">
        <p14:creationId xmlns:p14="http://schemas.microsoft.com/office/powerpoint/2010/main" val="2217000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Launch poll</a:t>
            </a:r>
            <a:endParaRPr lang="en-US"/>
          </a:p>
        </p:txBody>
      </p:sp>
      <p:sp>
        <p:nvSpPr>
          <p:cNvPr id="4" name="Slide Number Placeholder 3"/>
          <p:cNvSpPr>
            <a:spLocks noGrp="1"/>
          </p:cNvSpPr>
          <p:nvPr>
            <p:ph type="sldNum" sz="quarter" idx="5"/>
          </p:nvPr>
        </p:nvSpPr>
        <p:spPr/>
        <p:txBody>
          <a:bodyPr/>
          <a:lstStyle/>
          <a:p>
            <a:fld id="{265437D3-2901-8349-BE0E-4182B2C285D5}" type="slidenum">
              <a:rPr lang="en-US" smtClean="0"/>
              <a:t>19</a:t>
            </a:fld>
            <a:endParaRPr lang="en-US"/>
          </a:p>
        </p:txBody>
      </p:sp>
    </p:spTree>
    <p:extLst>
      <p:ext uri="{BB962C8B-B14F-4D97-AF65-F5344CB8AC3E}">
        <p14:creationId xmlns:p14="http://schemas.microsoft.com/office/powerpoint/2010/main" val="527643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20</a:t>
            </a:fld>
            <a:endParaRPr lang="en-US"/>
          </a:p>
        </p:txBody>
      </p:sp>
    </p:spTree>
    <p:extLst>
      <p:ext uri="{BB962C8B-B14F-4D97-AF65-F5344CB8AC3E}">
        <p14:creationId xmlns:p14="http://schemas.microsoft.com/office/powerpoint/2010/main" val="3122645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take a quick look at our agenda for today's session. We'll start with a brief introduction and overview of our training objectives. Then, we'll walk through an </a:t>
            </a:r>
            <a:r>
              <a:rPr lang="en-US" err="1"/>
              <a:t>overivew</a:t>
            </a:r>
            <a:r>
              <a:rPr lang="en-US"/>
              <a:t> of the admin portal, including taking a deeper look at the roles and major configurations. Then we will dive into a comprehensive admin portal demo. From there we will do quick recap and test everyone's knowledge with KC questions. Lastly we will give an overview of the deployment items covered this week and answer any Q&amp;A. As a reminder, please limit your Q&amp;A to topics covered during this training. </a:t>
            </a:r>
          </a:p>
        </p:txBody>
      </p:sp>
      <p:sp>
        <p:nvSpPr>
          <p:cNvPr id="4" name="Slide Number Placeholder 3"/>
          <p:cNvSpPr>
            <a:spLocks noGrp="1"/>
          </p:cNvSpPr>
          <p:nvPr>
            <p:ph type="sldNum" sz="quarter" idx="5"/>
          </p:nvPr>
        </p:nvSpPr>
        <p:spPr/>
        <p:txBody>
          <a:bodyPr/>
          <a:lstStyle/>
          <a:p>
            <a:fld id="{265437D3-2901-8349-BE0E-4182B2C285D5}" type="slidenum">
              <a:rPr lang="en-US" smtClean="0"/>
              <a:t>3</a:t>
            </a:fld>
            <a:endParaRPr lang="en-US"/>
          </a:p>
        </p:txBody>
      </p:sp>
    </p:spTree>
    <p:extLst>
      <p:ext uri="{BB962C8B-B14F-4D97-AF65-F5344CB8AC3E}">
        <p14:creationId xmlns:p14="http://schemas.microsoft.com/office/powerpoint/2010/main" val="1755114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23</a:t>
            </a:fld>
            <a:endParaRPr lang="en-US"/>
          </a:p>
        </p:txBody>
      </p:sp>
    </p:spTree>
    <p:extLst>
      <p:ext uri="{BB962C8B-B14F-4D97-AF65-F5344CB8AC3E}">
        <p14:creationId xmlns:p14="http://schemas.microsoft.com/office/powerpoint/2010/main" val="2560910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dive in</a:t>
            </a:r>
          </a:p>
        </p:txBody>
      </p:sp>
      <p:sp>
        <p:nvSpPr>
          <p:cNvPr id="4" name="Slide Number Placeholder 3"/>
          <p:cNvSpPr>
            <a:spLocks noGrp="1"/>
          </p:cNvSpPr>
          <p:nvPr>
            <p:ph type="sldNum" sz="quarter" idx="5"/>
          </p:nvPr>
        </p:nvSpPr>
        <p:spPr/>
        <p:txBody>
          <a:bodyPr/>
          <a:lstStyle/>
          <a:p>
            <a:fld id="{265437D3-2901-8349-BE0E-4182B2C285D5}" type="slidenum">
              <a:rPr lang="en-US" smtClean="0"/>
              <a:t>4</a:t>
            </a:fld>
            <a:endParaRPr lang="en-US"/>
          </a:p>
        </p:txBody>
      </p:sp>
    </p:spTree>
    <p:extLst>
      <p:ext uri="{BB962C8B-B14F-4D97-AF65-F5344CB8AC3E}">
        <p14:creationId xmlns:p14="http://schemas.microsoft.com/office/powerpoint/2010/main" val="3720488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today's presentation, you'll be able to understand Admin Portal Access and User Roles including the ability to: </a:t>
            </a:r>
            <a:endParaRPr lang="en-US">
              <a:ea typeface="Calibri"/>
              <a:cs typeface="Calibri"/>
            </a:endParaRPr>
          </a:p>
          <a:p>
            <a:r>
              <a:rPr lang="en-US"/>
              <a:t>Identify different user roles within the Admin Portal and Customize user permissions. You'll also understand how to</a:t>
            </a:r>
            <a:endParaRPr lang="en-US">
              <a:ea typeface="Calibri"/>
              <a:cs typeface="+mn-lt"/>
            </a:endParaRPr>
          </a:p>
          <a:p>
            <a:r>
              <a:rPr lang="en-US"/>
              <a:t>Configure application types Adjust payment settings and school required questions. At the end of the session we will dive into a recap and training questions to test your knowledge. </a:t>
            </a:r>
            <a:endParaRPr lang="en-US">
              <a:cs typeface="Calibri"/>
            </a:endParaRPr>
          </a:p>
          <a:p>
            <a:pPr marL="171450" indent="-171450">
              <a:buFont typeface="Arial"/>
              <a:buChar char="•"/>
            </a:pPr>
            <a:endParaRPr lang="en-US">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5</a:t>
            </a:fld>
            <a:endParaRPr lang="en-US"/>
          </a:p>
        </p:txBody>
      </p:sp>
    </p:spTree>
    <p:extLst>
      <p:ext uri="{BB962C8B-B14F-4D97-AF65-F5344CB8AC3E}">
        <p14:creationId xmlns:p14="http://schemas.microsoft.com/office/powerpoint/2010/main" val="3946285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panose="020F0502020204030204"/>
                <a:cs typeface="Calibri" panose="020F0502020204030204"/>
              </a:rPr>
              <a:t>Breaking the Admin Portal down into three main </a:t>
            </a:r>
            <a:r>
              <a:rPr lang="en-US" err="1">
                <a:ea typeface="Calibri" panose="020F0502020204030204"/>
                <a:cs typeface="Calibri" panose="020F0502020204030204"/>
              </a:rPr>
              <a:t>componets</a:t>
            </a:r>
            <a:r>
              <a:rPr lang="en-US">
                <a:ea typeface="Calibri" panose="020F0502020204030204"/>
                <a:cs typeface="Calibri" panose="020F0502020204030204"/>
              </a:rPr>
              <a:t>, we have Accessing the portal, admin portal settings and application </a:t>
            </a:r>
            <a:r>
              <a:rPr lang="en-US" err="1">
                <a:ea typeface="Calibri" panose="020F0502020204030204"/>
                <a:cs typeface="Calibri" panose="020F0502020204030204"/>
              </a:rPr>
              <a:t>mangement</a:t>
            </a:r>
            <a:r>
              <a:rPr lang="en-US">
                <a:ea typeface="Calibri" panose="020F0502020204030204"/>
                <a:cs typeface="Calibri" panose="020F0502020204030204"/>
              </a:rPr>
              <a:t>. Through our training series we are going to focus on all key areas, but today's session is just aimed at access and settings. </a:t>
            </a:r>
          </a:p>
        </p:txBody>
      </p:sp>
      <p:sp>
        <p:nvSpPr>
          <p:cNvPr id="4" name="Slide Number Placeholder 3"/>
          <p:cNvSpPr>
            <a:spLocks noGrp="1"/>
          </p:cNvSpPr>
          <p:nvPr>
            <p:ph type="sldNum" sz="quarter" idx="5"/>
          </p:nvPr>
        </p:nvSpPr>
        <p:spPr/>
        <p:txBody>
          <a:bodyPr/>
          <a:lstStyle/>
          <a:p>
            <a:fld id="{265437D3-2901-8349-BE0E-4182B2C285D5}" type="slidenum">
              <a:rPr lang="en-US" smtClean="0"/>
              <a:t>6</a:t>
            </a:fld>
            <a:endParaRPr lang="en-US"/>
          </a:p>
        </p:txBody>
      </p:sp>
    </p:spTree>
    <p:extLst>
      <p:ext uri="{BB962C8B-B14F-4D97-AF65-F5344CB8AC3E}">
        <p14:creationId xmlns:p14="http://schemas.microsoft.com/office/powerpoint/2010/main" val="1677328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a:ea typeface="Calibri" panose="020F0502020204030204"/>
                <a:cs typeface="Calibri" panose="020F0502020204030204"/>
              </a:rPr>
              <a:t>In these two areas we will cover: </a:t>
            </a:r>
            <a:br>
              <a:rPr lang="en-US">
                <a:cs typeface="+mn-lt"/>
              </a:rPr>
            </a:br>
            <a:r>
              <a:rPr lang="en-US"/>
              <a:t>Logging in &amp; MFA Access, Overview of roles within the Admin Portal, Set-up, modify, and remove access. In the settings portion, we will cover: Overview of different application types, Configuring schools and majors </a:t>
            </a:r>
            <a:br>
              <a:rPr lang="en-US">
                <a:cs typeface="+mn-lt"/>
              </a:rPr>
            </a:br>
            <a:r>
              <a:rPr lang="en-US"/>
              <a:t>Setting dates, fees, essays, and school required questions, Customizing major questions for graduate programs, Adjusting display, payment, and publish settings and Managing scholarship settings. </a:t>
            </a:r>
            <a:endParaRPr lang="en-US">
              <a:cs typeface="Calibri" panose="020F0502020204030204"/>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7</a:t>
            </a:fld>
            <a:endParaRPr lang="en-US"/>
          </a:p>
        </p:txBody>
      </p:sp>
    </p:spTree>
    <p:extLst>
      <p:ext uri="{BB962C8B-B14F-4D97-AF65-F5344CB8AC3E}">
        <p14:creationId xmlns:p14="http://schemas.microsoft.com/office/powerpoint/2010/main" val="930461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There are a few key changes from the legacy system that I'd like to call to everyone's attention: </a:t>
            </a:r>
            <a:r>
              <a:rPr lang="en-US" b="1"/>
              <a:t>Dual Credit files: </a:t>
            </a:r>
            <a:r>
              <a:rPr lang="en-US"/>
              <a:t>The naming convention for EDI files will remain the same, except for dual credit which where the first two characters will be "dc" followed by the regular name. EX: "</a:t>
            </a:r>
            <a:r>
              <a:rPr lang="en-US" err="1"/>
              <a:t>dcxxxxx</a:t>
            </a:r>
            <a:r>
              <a:rPr lang="en-US"/>
              <a:t>." IHEs have the option to open dual credit apps as soon as they are ready, starting with cutover of </a:t>
            </a:r>
            <a:r>
              <a:rPr lang="en-US" err="1"/>
              <a:t>ApplyTexas</a:t>
            </a:r>
            <a:r>
              <a:rPr lang="en-US"/>
              <a:t> starting June 7th weekend. If IHEs are not ready to ingest dual credit apps, they can elect to </a:t>
            </a:r>
            <a:r>
              <a:rPr lang="en-US" u="sng"/>
              <a:t>not</a:t>
            </a:r>
            <a:r>
              <a:rPr lang="en-US"/>
              <a:t> configure/open dual credit applications, and then no dual credit files will be sent. </a:t>
            </a:r>
            <a:r>
              <a:rPr lang="en-US" b="1"/>
              <a:t>Majors: </a:t>
            </a:r>
            <a:r>
              <a:rPr lang="en-US"/>
              <a:t>The school search contains more majors that may not be available at individual schools. This is intended to allow students to filter down potential applications based on a major instead of a specific school. Once they open an app for your IHE, they will only be able to select the IHE's majors </a:t>
            </a:r>
            <a:r>
              <a:rPr lang="en-US" err="1"/>
              <a:t>offered.</a:t>
            </a:r>
            <a:r>
              <a:rPr lang="en-US" b="1" err="1"/>
              <a:t>TEA</a:t>
            </a:r>
            <a:r>
              <a:rPr lang="en-US" b="1"/>
              <a:t> </a:t>
            </a:r>
            <a:r>
              <a:rPr lang="en-US" b="1" err="1"/>
              <a:t>TREx</a:t>
            </a:r>
            <a:r>
              <a:rPr lang="en-US" b="1"/>
              <a:t> Integrations: </a:t>
            </a:r>
            <a:r>
              <a:rPr lang="en-US"/>
              <a:t>The new site will support transcript requests through TEA </a:t>
            </a:r>
            <a:r>
              <a:rPr lang="en-US" err="1"/>
              <a:t>TREx</a:t>
            </a:r>
            <a:r>
              <a:rPr lang="en-US"/>
              <a:t> integrations. Check to be sure your IHE can receive transcripts through </a:t>
            </a:r>
            <a:r>
              <a:rPr lang="en-US" err="1"/>
              <a:t>TREx</a:t>
            </a:r>
            <a:r>
              <a:rPr lang="en-US"/>
              <a:t> from TEA (this is only applicable to participating IHEs). </a:t>
            </a:r>
            <a:r>
              <a:rPr lang="en-US" b="1"/>
              <a:t>Payment System: </a:t>
            </a:r>
            <a:r>
              <a:rPr lang="en-US"/>
              <a:t>Payment will not be accepted within </a:t>
            </a:r>
            <a:r>
              <a:rPr lang="en-US" err="1"/>
              <a:t>ApplyTexas</a:t>
            </a:r>
            <a:r>
              <a:rPr lang="en-US"/>
              <a:t>, and students will be prompted to pay institutions directly.</a:t>
            </a:r>
            <a:r>
              <a:rPr lang="en-US" b="1"/>
              <a:t> Field Changes: </a:t>
            </a:r>
            <a:r>
              <a:rPr lang="en-US"/>
              <a:t>Due to improvements to the application, there will be some small changes to fields in data submission. Your institutional IT lead will need to make necessary adjustments to ensure you are able to receive all application fields successfully.</a:t>
            </a:r>
            <a:r>
              <a:rPr lang="en-US" b="1"/>
              <a:t> </a:t>
            </a:r>
            <a:r>
              <a:rPr lang="en-US"/>
              <a:t> </a:t>
            </a:r>
            <a:endParaRPr lang="en-US">
              <a:ea typeface="Calibri"/>
              <a:cs typeface="Calibri"/>
            </a:endParaRPr>
          </a:p>
        </p:txBody>
      </p:sp>
      <p:sp>
        <p:nvSpPr>
          <p:cNvPr id="4" name="Slide Number Placeholder 3"/>
          <p:cNvSpPr>
            <a:spLocks noGrp="1"/>
          </p:cNvSpPr>
          <p:nvPr>
            <p:ph type="sldNum" sz="quarter" idx="5"/>
          </p:nvPr>
        </p:nvSpPr>
        <p:spPr/>
        <p:txBody>
          <a:bodyPr/>
          <a:lstStyle/>
          <a:p>
            <a:fld id="{265437D3-2901-8349-BE0E-4182B2C285D5}" type="slidenum">
              <a:rPr lang="en-US" smtClean="0"/>
              <a:t>8</a:t>
            </a:fld>
            <a:endParaRPr lang="en-US"/>
          </a:p>
        </p:txBody>
      </p:sp>
    </p:spTree>
    <p:extLst>
      <p:ext uri="{BB962C8B-B14F-4D97-AF65-F5344CB8AC3E}">
        <p14:creationId xmlns:p14="http://schemas.microsoft.com/office/powerpoint/2010/main" val="3939328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move into the next portion of this training session on role configurations. </a:t>
            </a:r>
          </a:p>
        </p:txBody>
      </p:sp>
      <p:sp>
        <p:nvSpPr>
          <p:cNvPr id="4" name="Slide Number Placeholder 3"/>
          <p:cNvSpPr>
            <a:spLocks noGrp="1"/>
          </p:cNvSpPr>
          <p:nvPr>
            <p:ph type="sldNum" sz="quarter" idx="5"/>
          </p:nvPr>
        </p:nvSpPr>
        <p:spPr/>
        <p:txBody>
          <a:bodyPr/>
          <a:lstStyle/>
          <a:p>
            <a:fld id="{265437D3-2901-8349-BE0E-4182B2C285D5}" type="slidenum">
              <a:rPr lang="en-US" smtClean="0"/>
              <a:t>9</a:t>
            </a:fld>
            <a:endParaRPr lang="en-US"/>
          </a:p>
        </p:txBody>
      </p:sp>
    </p:spTree>
    <p:extLst>
      <p:ext uri="{BB962C8B-B14F-4D97-AF65-F5344CB8AC3E}">
        <p14:creationId xmlns:p14="http://schemas.microsoft.com/office/powerpoint/2010/main" val="914005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000"/>
              </a:spcBef>
            </a:pPr>
            <a:r>
              <a:rPr lang="en-US"/>
              <a:t>In the Admin Portal, there are three types of role Authorizations. </a:t>
            </a:r>
          </a:p>
          <a:p>
            <a:pPr>
              <a:spcBef>
                <a:spcPts val="1000"/>
              </a:spcBef>
            </a:pPr>
            <a:r>
              <a:rPr lang="en-US"/>
              <a:t>Gatekeeper: The gatekeeper role is the primary authorization that contact from IHEs will be assigned. This role has its own unique set of user permissions. The new system converted Executive Updaters and Application Viewers to Gatekeepers, since Gatekeepers’ permissions can be customized to enable/disable access to many features within the admin portal.  </a:t>
            </a:r>
            <a:endParaRPr lang="en-US">
              <a:cs typeface="Calibri" panose="020F0502020204030204"/>
            </a:endParaRPr>
          </a:p>
          <a:p>
            <a:pPr>
              <a:spcBef>
                <a:spcPts val="1000"/>
              </a:spcBef>
            </a:pPr>
            <a:r>
              <a:rPr lang="en-US"/>
              <a:t>There are two other permission sets for </a:t>
            </a:r>
            <a:r>
              <a:rPr lang="en-US" err="1"/>
              <a:t>ApplyTexas</a:t>
            </a:r>
            <a:r>
              <a:rPr lang="en-US"/>
              <a:t> Technical Team Members &amp; THECB Representatives. These roles are for technical team member staff and THECB personnel only. </a:t>
            </a:r>
            <a:endParaRPr lang="en-US">
              <a:cs typeface="Calibri" panose="020F0502020204030204"/>
            </a:endParaRPr>
          </a:p>
          <a:p>
            <a:pPr>
              <a:spcBef>
                <a:spcPts val="1000"/>
              </a:spcBef>
            </a:pPr>
            <a:endParaRPr lang="en-US">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5437D3-2901-8349-BE0E-4182B2C285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98537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9.emf"/><Relationship Id="rId4" Type="http://schemas.openxmlformats.org/officeDocument/2006/relationships/oleObject" Target="../embeddings/oleObject1.bin"/></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3.xml"/><Relationship Id="rId4" Type="http://schemas.openxmlformats.org/officeDocument/2006/relationships/image" Target="../media/image9.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xml"/><Relationship Id="rId4" Type="http://schemas.openxmlformats.org/officeDocument/2006/relationships/image" Target="../media/image9.emf"/></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9.emf"/><Relationship Id="rId4" Type="http://schemas.openxmlformats.org/officeDocument/2006/relationships/oleObject" Target="../embeddings/oleObject5.bin"/></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Navy">
    <p:bg>
      <p:bgPr>
        <a:solidFill>
          <a:srgbClr val="003E5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A9C82F8-F3D5-944B-8E95-1A84D73A2252}"/>
              </a:ext>
            </a:extLst>
          </p:cNvPr>
          <p:cNvPicPr>
            <a:picLocks noChangeAspect="1"/>
          </p:cNvPicPr>
          <p:nvPr userDrawn="1"/>
        </p:nvPicPr>
        <p:blipFill>
          <a:blip r:embed="rId2" cstate="email">
            <a:alphaModFix amt="5000"/>
            <a:extLst>
              <a:ext uri="{28A0092B-C50C-407E-A947-70E740481C1C}">
                <a14:useLocalDpi xmlns:a14="http://schemas.microsoft.com/office/drawing/2010/main"/>
              </a:ext>
            </a:extLst>
          </a:blip>
          <a:srcRect/>
          <a:stretch/>
        </p:blipFill>
        <p:spPr>
          <a:xfrm>
            <a:off x="0" y="-935926"/>
            <a:ext cx="14441904" cy="8123572"/>
          </a:xfrm>
          <a:prstGeom prst="rect">
            <a:avLst/>
          </a:prstGeom>
        </p:spPr>
      </p:pic>
      <p:sp>
        <p:nvSpPr>
          <p:cNvPr id="4" name="Oval 3">
            <a:extLst>
              <a:ext uri="{FF2B5EF4-FFF2-40B4-BE49-F238E27FC236}">
                <a16:creationId xmlns:a16="http://schemas.microsoft.com/office/drawing/2014/main" id="{4B0B7E56-1604-1E44-822E-06D379EA5B5B}"/>
              </a:ext>
            </a:extLst>
          </p:cNvPr>
          <p:cNvSpPr/>
          <p:nvPr userDrawn="1"/>
        </p:nvSpPr>
        <p:spPr>
          <a:xfrm>
            <a:off x="8040809" y="4741084"/>
            <a:ext cx="3265977" cy="3265977"/>
          </a:xfrm>
          <a:prstGeom prst="ellipse">
            <a:avLst/>
          </a:prstGeom>
          <a:noFill/>
          <a:ln w="3175">
            <a:solidFill>
              <a:srgbClr val="FFBA08">
                <a:alpha val="6961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32B728C-5A30-0B4C-8004-E54A22BAF4A0}"/>
              </a:ext>
            </a:extLst>
          </p:cNvPr>
          <p:cNvSpPr/>
          <p:nvPr userDrawn="1"/>
        </p:nvSpPr>
        <p:spPr>
          <a:xfrm>
            <a:off x="9759542" y="2501821"/>
            <a:ext cx="3705511" cy="3705511"/>
          </a:xfrm>
          <a:prstGeom prst="ellipse">
            <a:avLst/>
          </a:prstGeom>
          <a:noFill/>
          <a:ln w="3175">
            <a:solidFill>
              <a:srgbClr val="FFBA0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FEC3F0B-22CC-2241-ADBC-0A7ABAF97369}"/>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92557" y="303801"/>
            <a:ext cx="2326361" cy="1163180"/>
          </a:xfrm>
          <a:prstGeom prst="rect">
            <a:avLst/>
          </a:prstGeom>
        </p:spPr>
      </p:pic>
      <p:sp>
        <p:nvSpPr>
          <p:cNvPr id="12" name="Text Placeholder 3">
            <a:extLst>
              <a:ext uri="{FF2B5EF4-FFF2-40B4-BE49-F238E27FC236}">
                <a16:creationId xmlns:a16="http://schemas.microsoft.com/office/drawing/2014/main" id="{7A648C16-2BD8-764F-8BAF-8B30B0278ED8}"/>
              </a:ext>
            </a:extLst>
          </p:cNvPr>
          <p:cNvSpPr>
            <a:spLocks noGrp="1"/>
          </p:cNvSpPr>
          <p:nvPr>
            <p:ph type="body" sz="quarter" idx="13" hasCustomPrompt="1"/>
          </p:nvPr>
        </p:nvSpPr>
        <p:spPr>
          <a:xfrm>
            <a:off x="1455738" y="2774575"/>
            <a:ext cx="9194800" cy="915987"/>
          </a:xfrm>
        </p:spPr>
        <p:txBody>
          <a:bodyPr anchor="b">
            <a:noAutofit/>
          </a:bodyPr>
          <a:lstStyle>
            <a:lvl1pPr marL="0" indent="0">
              <a:lnSpc>
                <a:spcPts val="5200"/>
              </a:lnSpc>
              <a:buNone/>
              <a:defRPr sz="5400" b="1" i="0">
                <a:solidFill>
                  <a:schemeClr val="bg1"/>
                </a:solidFill>
                <a:latin typeface="Besley ExtraBold" pitchFamily="2" charset="77"/>
                <a:ea typeface="Besley ExtraBold" pitchFamily="2" charset="77"/>
              </a:defRPr>
            </a:lvl1pPr>
          </a:lstStyle>
          <a:p>
            <a:pPr lvl="0"/>
            <a:r>
              <a:rPr lang="en-US"/>
              <a:t>Presentation title placeholder</a:t>
            </a:r>
          </a:p>
        </p:txBody>
      </p:sp>
      <p:sp>
        <p:nvSpPr>
          <p:cNvPr id="13" name="Text Placeholder 3">
            <a:extLst>
              <a:ext uri="{FF2B5EF4-FFF2-40B4-BE49-F238E27FC236}">
                <a16:creationId xmlns:a16="http://schemas.microsoft.com/office/drawing/2014/main" id="{B81DDA26-47BA-A74B-A7CF-1E2D24A5D785}"/>
              </a:ext>
            </a:extLst>
          </p:cNvPr>
          <p:cNvSpPr>
            <a:spLocks noGrp="1"/>
          </p:cNvSpPr>
          <p:nvPr>
            <p:ph type="body" sz="quarter" idx="14" hasCustomPrompt="1"/>
          </p:nvPr>
        </p:nvSpPr>
        <p:spPr>
          <a:xfrm>
            <a:off x="1455738" y="3717661"/>
            <a:ext cx="9194800" cy="915987"/>
          </a:xfrm>
        </p:spPr>
        <p:txBody>
          <a:bodyPr anchor="t">
            <a:noAutofit/>
          </a:bodyPr>
          <a:lstStyle>
            <a:lvl1pPr marL="0" indent="0">
              <a:buNone/>
              <a:defRPr sz="2800" b="0">
                <a:solidFill>
                  <a:srgbClr val="87D1E6"/>
                </a:solidFill>
                <a:latin typeface="Overpass Medium" pitchFamily="2" charset="77"/>
              </a:defRPr>
            </a:lvl1pPr>
          </a:lstStyle>
          <a:p>
            <a:pPr lvl="0"/>
            <a:r>
              <a:rPr lang="en-US"/>
              <a:t>Optional subheading placeholder</a:t>
            </a:r>
          </a:p>
        </p:txBody>
      </p:sp>
      <p:sp>
        <p:nvSpPr>
          <p:cNvPr id="15" name="Picture Placeholder 25">
            <a:extLst>
              <a:ext uri="{FF2B5EF4-FFF2-40B4-BE49-F238E27FC236}">
                <a16:creationId xmlns:a16="http://schemas.microsoft.com/office/drawing/2014/main" id="{2829E4B8-C9EF-E640-A2EC-888526D9612E}"/>
              </a:ext>
            </a:extLst>
          </p:cNvPr>
          <p:cNvSpPr>
            <a:spLocks noGrp="1"/>
          </p:cNvSpPr>
          <p:nvPr>
            <p:ph type="pic" sz="quarter" idx="12"/>
          </p:nvPr>
        </p:nvSpPr>
        <p:spPr>
          <a:xfrm>
            <a:off x="9036907" y="3749899"/>
            <a:ext cx="4867120" cy="4867120"/>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lvl1pPr marL="0" indent="0">
              <a:buNone/>
              <a:defRPr/>
            </a:lvl1pPr>
          </a:lstStyle>
          <a:p>
            <a:endParaRPr lang="en-US"/>
          </a:p>
        </p:txBody>
      </p:sp>
      <p:sp>
        <p:nvSpPr>
          <p:cNvPr id="16" name="Picture Placeholder 25">
            <a:extLst>
              <a:ext uri="{FF2B5EF4-FFF2-40B4-BE49-F238E27FC236}">
                <a16:creationId xmlns:a16="http://schemas.microsoft.com/office/drawing/2014/main" id="{788B7E97-3794-B944-9919-4E28BD7731B7}"/>
              </a:ext>
            </a:extLst>
          </p:cNvPr>
          <p:cNvSpPr>
            <a:spLocks noGrp="1"/>
          </p:cNvSpPr>
          <p:nvPr>
            <p:ph type="pic" sz="quarter" idx="15"/>
          </p:nvPr>
        </p:nvSpPr>
        <p:spPr>
          <a:xfrm>
            <a:off x="11004648" y="1472340"/>
            <a:ext cx="3690368" cy="3690368"/>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2808422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Two Column with Subhead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497F7D0-07C4-0C4B-AB61-D1E76C13FD2E}"/>
              </a:ext>
            </a:extLst>
          </p:cNvPr>
          <p:cNvSpPr>
            <a:spLocks noGrp="1"/>
          </p:cNvSpPr>
          <p:nvPr>
            <p:ph type="body" idx="1"/>
          </p:nvPr>
        </p:nvSpPr>
        <p:spPr>
          <a:xfrm>
            <a:off x="839788" y="1681163"/>
            <a:ext cx="5157787" cy="823912"/>
          </a:xfrm>
        </p:spPr>
        <p:txBody>
          <a:bodyPr anchor="b">
            <a:normAutofit/>
          </a:bodyPr>
          <a:lstStyle>
            <a:lvl1pPr marL="0" indent="0">
              <a:buNone/>
              <a:defRPr sz="2800" b="0" i="0">
                <a:solidFill>
                  <a:srgbClr val="696B68"/>
                </a:solidFill>
                <a:latin typeface="Overpass Medium"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8B8DD59-5C83-1D4D-B204-269DB8C8697F}"/>
              </a:ext>
            </a:extLst>
          </p:cNvPr>
          <p:cNvSpPr>
            <a:spLocks noGrp="1"/>
          </p:cNvSpPr>
          <p:nvPr>
            <p:ph sz="half" idx="2"/>
          </p:nvPr>
        </p:nvSpPr>
        <p:spPr>
          <a:xfrm>
            <a:off x="839788" y="2566035"/>
            <a:ext cx="5157787" cy="3684588"/>
          </a:xfrm>
        </p:spPr>
        <p:txBody>
          <a:bodyPr/>
          <a:lstStyle>
            <a:lvl1pPr>
              <a:lnSpc>
                <a:spcPct val="100000"/>
              </a:lnSpc>
              <a:defRPr b="0" i="0">
                <a:solidFill>
                  <a:srgbClr val="696B68"/>
                </a:solidFill>
                <a:latin typeface="Overpass Medium" pitchFamily="2" charset="77"/>
              </a:defRPr>
            </a:lvl1pPr>
            <a:lvl2pPr>
              <a:lnSpc>
                <a:spcPct val="100000"/>
              </a:lnSpc>
              <a:defRPr b="0" i="0">
                <a:solidFill>
                  <a:srgbClr val="696B68"/>
                </a:solidFill>
                <a:latin typeface="Overpass Medium" pitchFamily="2" charset="77"/>
              </a:defRPr>
            </a:lvl2pPr>
            <a:lvl3pPr>
              <a:lnSpc>
                <a:spcPct val="100000"/>
              </a:lnSpc>
              <a:defRPr b="0" i="0">
                <a:solidFill>
                  <a:srgbClr val="696B68"/>
                </a:solidFill>
                <a:latin typeface="Overpass Medium" pitchFamily="2" charset="77"/>
              </a:defRPr>
            </a:lvl3pPr>
            <a:lvl4pPr>
              <a:lnSpc>
                <a:spcPct val="100000"/>
              </a:lnSpc>
              <a:defRPr b="0" i="0">
                <a:solidFill>
                  <a:srgbClr val="696B68"/>
                </a:solidFill>
                <a:latin typeface="Overpass Medium" pitchFamily="2" charset="77"/>
              </a:defRPr>
            </a:lvl4pPr>
            <a:lvl5pPr>
              <a:lnSpc>
                <a:spcPct val="100000"/>
              </a:lnSpc>
              <a:defRPr b="0" i="0">
                <a:solidFill>
                  <a:srgbClr val="696B68"/>
                </a:solidFill>
                <a:latin typeface="Overpass Medium"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FA567E-1160-D249-8C40-C809C21AF0E7}"/>
              </a:ext>
            </a:extLst>
          </p:cNvPr>
          <p:cNvSpPr>
            <a:spLocks noGrp="1"/>
          </p:cNvSpPr>
          <p:nvPr>
            <p:ph type="body" sz="quarter" idx="3"/>
          </p:nvPr>
        </p:nvSpPr>
        <p:spPr>
          <a:xfrm>
            <a:off x="6172200" y="1681163"/>
            <a:ext cx="5183188" cy="823912"/>
          </a:xfrm>
        </p:spPr>
        <p:txBody>
          <a:bodyPr anchor="b">
            <a:normAutofit/>
          </a:bodyPr>
          <a:lstStyle>
            <a:lvl1pPr marL="0" indent="0">
              <a:buNone/>
              <a:defRPr sz="2800" b="0">
                <a:solidFill>
                  <a:srgbClr val="696B68"/>
                </a:solidFill>
                <a:latin typeface="Overpass Medium"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022195-391B-6149-A373-031E3294C06C}"/>
              </a:ext>
            </a:extLst>
          </p:cNvPr>
          <p:cNvSpPr>
            <a:spLocks noGrp="1"/>
          </p:cNvSpPr>
          <p:nvPr>
            <p:ph sz="quarter" idx="4"/>
          </p:nvPr>
        </p:nvSpPr>
        <p:spPr>
          <a:xfrm>
            <a:off x="6172200" y="2566035"/>
            <a:ext cx="5183188" cy="3684588"/>
          </a:xfrm>
        </p:spPr>
        <p:txBody>
          <a:bodyPr/>
          <a:lstStyle>
            <a:lvl1pPr>
              <a:lnSpc>
                <a:spcPct val="100000"/>
              </a:lnSpc>
              <a:defRPr b="0" i="0">
                <a:solidFill>
                  <a:srgbClr val="696B68"/>
                </a:solidFill>
                <a:latin typeface="Overpass Medium" pitchFamily="2" charset="77"/>
              </a:defRPr>
            </a:lvl1pPr>
            <a:lvl2pPr>
              <a:lnSpc>
                <a:spcPct val="100000"/>
              </a:lnSpc>
              <a:defRPr b="0" i="0">
                <a:solidFill>
                  <a:srgbClr val="696B68"/>
                </a:solidFill>
                <a:latin typeface="Overpass Medium" pitchFamily="2" charset="77"/>
              </a:defRPr>
            </a:lvl2pPr>
            <a:lvl3pPr>
              <a:lnSpc>
                <a:spcPct val="100000"/>
              </a:lnSpc>
              <a:defRPr b="0" i="0">
                <a:solidFill>
                  <a:srgbClr val="696B68"/>
                </a:solidFill>
                <a:latin typeface="Overpass Medium" pitchFamily="2" charset="77"/>
              </a:defRPr>
            </a:lvl3pPr>
            <a:lvl4pPr>
              <a:lnSpc>
                <a:spcPct val="100000"/>
              </a:lnSpc>
              <a:defRPr b="0" i="0">
                <a:solidFill>
                  <a:srgbClr val="696B68"/>
                </a:solidFill>
                <a:latin typeface="Overpass Medium" pitchFamily="2" charset="77"/>
              </a:defRPr>
            </a:lvl4pPr>
            <a:lvl5pPr>
              <a:lnSpc>
                <a:spcPct val="100000"/>
              </a:lnSpc>
              <a:defRPr b="0" i="0">
                <a:solidFill>
                  <a:srgbClr val="696B68"/>
                </a:solidFill>
                <a:latin typeface="Overpass Medium"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7" name="Picture 16" descr="Logo&#10;&#10;Description automatically generated">
            <a:extLst>
              <a:ext uri="{FF2B5EF4-FFF2-40B4-BE49-F238E27FC236}">
                <a16:creationId xmlns:a16="http://schemas.microsoft.com/office/drawing/2014/main" id="{3574F2C3-CF17-B14D-B3DE-3A1ED22495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
        <p:nvSpPr>
          <p:cNvPr id="20" name="Title 1">
            <a:extLst>
              <a:ext uri="{FF2B5EF4-FFF2-40B4-BE49-F238E27FC236}">
                <a16:creationId xmlns:a16="http://schemas.microsoft.com/office/drawing/2014/main" id="{AA1D4C06-B213-8744-A0C9-A5B7D7F9D3E3}"/>
              </a:ext>
            </a:extLst>
          </p:cNvPr>
          <p:cNvSpPr>
            <a:spLocks noGrp="1"/>
          </p:cNvSpPr>
          <p:nvPr>
            <p:ph type="title" hasCustomPrompt="1"/>
          </p:nvPr>
        </p:nvSpPr>
        <p:spPr>
          <a:xfrm>
            <a:off x="822960" y="685800"/>
            <a:ext cx="9601200" cy="914400"/>
          </a:xfrm>
        </p:spPr>
        <p:txBody>
          <a:bodyPr lIns="0" tIns="0" rIns="0" bIns="0" anchor="ctr" anchorCtr="0">
            <a:noAutofit/>
          </a:bodyPr>
          <a:lstStyle>
            <a:lvl1pPr>
              <a:defRPr b="1" i="0">
                <a:solidFill>
                  <a:srgbClr val="007DA4"/>
                </a:solidFill>
                <a:latin typeface="Besley ExtraBold" pitchFamily="2" charset="77"/>
                <a:ea typeface="Besley ExtraBold" pitchFamily="2" charset="77"/>
              </a:defRPr>
            </a:lvl1pPr>
          </a:lstStyle>
          <a:p>
            <a:r>
              <a:rPr lang="en-US"/>
              <a:t>Click to add title</a:t>
            </a:r>
          </a:p>
        </p:txBody>
      </p:sp>
      <p:sp>
        <p:nvSpPr>
          <p:cNvPr id="21" name="Oval 20">
            <a:extLst>
              <a:ext uri="{FF2B5EF4-FFF2-40B4-BE49-F238E27FC236}">
                <a16:creationId xmlns:a16="http://schemas.microsoft.com/office/drawing/2014/main" id="{C4684837-6F71-7B45-A409-67449E6E09B5}"/>
              </a:ext>
            </a:extLst>
          </p:cNvPr>
          <p:cNvSpPr/>
          <p:nvPr userDrawn="1"/>
        </p:nvSpPr>
        <p:spPr>
          <a:xfrm>
            <a:off x="8153400" y="-876934"/>
            <a:ext cx="2771721" cy="2771721"/>
          </a:xfrm>
          <a:prstGeom prst="ellipse">
            <a:avLst/>
          </a:prstGeom>
          <a:noFill/>
          <a:ln w="6350">
            <a:solidFill>
              <a:srgbClr val="FFBA08">
                <a:alpha val="5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C9F73D2D-1353-5044-809B-613F099B121E}"/>
              </a:ext>
            </a:extLst>
          </p:cNvPr>
          <p:cNvSpPr/>
          <p:nvPr userDrawn="1"/>
        </p:nvSpPr>
        <p:spPr>
          <a:xfrm>
            <a:off x="10320315" y="-2069820"/>
            <a:ext cx="3144738" cy="3144738"/>
          </a:xfrm>
          <a:prstGeom prst="ellipse">
            <a:avLst/>
          </a:prstGeom>
          <a:noFill/>
          <a:ln w="6350">
            <a:solidFill>
              <a:srgbClr val="FFBA08">
                <a:alpha val="5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1136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Content – Picture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C931-A5A9-AD46-AEE6-87725E63D8CB}"/>
              </a:ext>
            </a:extLst>
          </p:cNvPr>
          <p:cNvSpPr>
            <a:spLocks noGrp="1"/>
          </p:cNvSpPr>
          <p:nvPr>
            <p:ph type="title" hasCustomPrompt="1"/>
          </p:nvPr>
        </p:nvSpPr>
        <p:spPr>
          <a:xfrm>
            <a:off x="839788" y="457200"/>
            <a:ext cx="3932237" cy="1069975"/>
          </a:xfrm>
        </p:spPr>
        <p:txBody>
          <a:bodyPr anchor="t"/>
          <a:lstStyle>
            <a:lvl1pPr>
              <a:defRPr sz="3200" b="1" i="0">
                <a:solidFill>
                  <a:srgbClr val="007DA4"/>
                </a:solidFill>
                <a:latin typeface="Besley ExtraBold" pitchFamily="2" charset="77"/>
                <a:ea typeface="Besley ExtraBold" pitchFamily="2" charset="77"/>
              </a:defRPr>
            </a:lvl1pPr>
          </a:lstStyle>
          <a:p>
            <a:r>
              <a:rPr lang="en-US"/>
              <a:t>Click to add a title</a:t>
            </a:r>
          </a:p>
        </p:txBody>
      </p:sp>
      <p:sp>
        <p:nvSpPr>
          <p:cNvPr id="3" name="Picture Placeholder 2">
            <a:extLst>
              <a:ext uri="{FF2B5EF4-FFF2-40B4-BE49-F238E27FC236}">
                <a16:creationId xmlns:a16="http://schemas.microsoft.com/office/drawing/2014/main" id="{039BF54D-F57F-7E41-8F34-A63989D2572A}"/>
              </a:ext>
            </a:extLst>
          </p:cNvPr>
          <p:cNvSpPr>
            <a:spLocks noGrp="1"/>
          </p:cNvSpPr>
          <p:nvPr>
            <p:ph type="pic" idx="1" hasCustomPrompt="1"/>
          </p:nvPr>
        </p:nvSpPr>
        <p:spPr>
          <a:xfrm>
            <a:off x="5183188" y="457200"/>
            <a:ext cx="6169024" cy="5411788"/>
          </a:xfrm>
          <a:solidFill>
            <a:schemeClr val="bg1">
              <a:lumMod val="85000"/>
            </a:schemeClr>
          </a:solidFill>
        </p:spPr>
        <p:txBody>
          <a:bodyPr anchor="ctr" anchorCtr="0"/>
          <a:lstStyle>
            <a:lvl1pPr marL="0" indent="0" algn="ctr">
              <a:buNone/>
              <a:defRPr sz="3200">
                <a:latin typeface="Overpass Medium" pitchFamily="2"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to add Picture</a:t>
            </a:r>
          </a:p>
          <a:p>
            <a:endParaRPr lang="en-US"/>
          </a:p>
          <a:p>
            <a:endParaRPr lang="en-US"/>
          </a:p>
        </p:txBody>
      </p:sp>
      <p:sp>
        <p:nvSpPr>
          <p:cNvPr id="4" name="Text Placeholder 3">
            <a:extLst>
              <a:ext uri="{FF2B5EF4-FFF2-40B4-BE49-F238E27FC236}">
                <a16:creationId xmlns:a16="http://schemas.microsoft.com/office/drawing/2014/main" id="{FF1E2449-3631-A149-9250-DECEE46C5E10}"/>
              </a:ext>
            </a:extLst>
          </p:cNvPr>
          <p:cNvSpPr>
            <a:spLocks noGrp="1"/>
          </p:cNvSpPr>
          <p:nvPr>
            <p:ph type="body" sz="half" idx="2" hasCustomPrompt="1"/>
          </p:nvPr>
        </p:nvSpPr>
        <p:spPr>
          <a:xfrm>
            <a:off x="839788" y="2194560"/>
            <a:ext cx="3932237" cy="3674428"/>
          </a:xfrm>
        </p:spPr>
        <p:txBody>
          <a:bodyPr>
            <a:normAutofit/>
          </a:bodyPr>
          <a:lstStyle>
            <a:lvl1pPr marL="285750" indent="-285750">
              <a:lnSpc>
                <a:spcPct val="100000"/>
              </a:lnSpc>
              <a:buFont typeface="Arial" panose="020B0604020202020204" pitchFamily="34" charset="0"/>
              <a:buChar char="•"/>
              <a:defRPr sz="2400" b="0" i="0">
                <a:solidFill>
                  <a:srgbClr val="696B68"/>
                </a:solidFill>
                <a:latin typeface="Overpass Medium"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slide content</a:t>
            </a:r>
          </a:p>
        </p:txBody>
      </p:sp>
      <p:pic>
        <p:nvPicPr>
          <p:cNvPr id="10" name="Picture 9" descr="Logo&#10;&#10;Description automatically generated">
            <a:extLst>
              <a:ext uri="{FF2B5EF4-FFF2-40B4-BE49-F238E27FC236}">
                <a16:creationId xmlns:a16="http://schemas.microsoft.com/office/drawing/2014/main" id="{C2146E1F-1338-D545-A3B3-25771D28F37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Tree>
    <p:extLst>
      <p:ext uri="{BB962C8B-B14F-4D97-AF65-F5344CB8AC3E}">
        <p14:creationId xmlns:p14="http://schemas.microsoft.com/office/powerpoint/2010/main" val="3818675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Content - Pictur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C931-A5A9-AD46-AEE6-87725E63D8CB}"/>
              </a:ext>
            </a:extLst>
          </p:cNvPr>
          <p:cNvSpPr>
            <a:spLocks noGrp="1"/>
          </p:cNvSpPr>
          <p:nvPr>
            <p:ph type="title" hasCustomPrompt="1"/>
          </p:nvPr>
        </p:nvSpPr>
        <p:spPr>
          <a:xfrm>
            <a:off x="7562120" y="457200"/>
            <a:ext cx="3932237" cy="1600200"/>
          </a:xfrm>
        </p:spPr>
        <p:txBody>
          <a:bodyPr anchor="t"/>
          <a:lstStyle>
            <a:lvl1pPr>
              <a:defRPr sz="3200" b="1" i="0">
                <a:solidFill>
                  <a:srgbClr val="007DA4"/>
                </a:solidFill>
                <a:latin typeface="Besley ExtraBold" pitchFamily="2" charset="77"/>
                <a:ea typeface="Besley ExtraBold" pitchFamily="2" charset="77"/>
              </a:defRPr>
            </a:lvl1pPr>
          </a:lstStyle>
          <a:p>
            <a:r>
              <a:rPr lang="en-US"/>
              <a:t>Click to add a title</a:t>
            </a:r>
          </a:p>
        </p:txBody>
      </p:sp>
      <p:sp>
        <p:nvSpPr>
          <p:cNvPr id="3" name="Picture Placeholder 2">
            <a:extLst>
              <a:ext uri="{FF2B5EF4-FFF2-40B4-BE49-F238E27FC236}">
                <a16:creationId xmlns:a16="http://schemas.microsoft.com/office/drawing/2014/main" id="{039BF54D-F57F-7E41-8F34-A63989D2572A}"/>
              </a:ext>
            </a:extLst>
          </p:cNvPr>
          <p:cNvSpPr>
            <a:spLocks noGrp="1"/>
          </p:cNvSpPr>
          <p:nvPr>
            <p:ph type="pic" idx="1" hasCustomPrompt="1"/>
          </p:nvPr>
        </p:nvSpPr>
        <p:spPr>
          <a:xfrm>
            <a:off x="839788" y="457200"/>
            <a:ext cx="6169024" cy="5453406"/>
          </a:xfrm>
          <a:solidFill>
            <a:schemeClr val="bg1">
              <a:lumMod val="85000"/>
            </a:schemeClr>
          </a:solidFill>
        </p:spPr>
        <p:txBody>
          <a:bodyPr anchor="ctr" anchorCtr="0"/>
          <a:lstStyle>
            <a:lvl1pPr marL="0" indent="0" algn="ctr">
              <a:buNone/>
              <a:defRPr sz="3200">
                <a:latin typeface="Overpass Medium" pitchFamily="2"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to add Picture</a:t>
            </a:r>
          </a:p>
          <a:p>
            <a:endParaRPr lang="en-US"/>
          </a:p>
          <a:p>
            <a:endParaRPr lang="en-US"/>
          </a:p>
        </p:txBody>
      </p:sp>
      <p:sp>
        <p:nvSpPr>
          <p:cNvPr id="4" name="Text Placeholder 3">
            <a:extLst>
              <a:ext uri="{FF2B5EF4-FFF2-40B4-BE49-F238E27FC236}">
                <a16:creationId xmlns:a16="http://schemas.microsoft.com/office/drawing/2014/main" id="{FF1E2449-3631-A149-9250-DECEE46C5E10}"/>
              </a:ext>
            </a:extLst>
          </p:cNvPr>
          <p:cNvSpPr>
            <a:spLocks noGrp="1"/>
          </p:cNvSpPr>
          <p:nvPr>
            <p:ph type="body" sz="half" idx="2" hasCustomPrompt="1"/>
          </p:nvPr>
        </p:nvSpPr>
        <p:spPr>
          <a:xfrm>
            <a:off x="7562120" y="2194560"/>
            <a:ext cx="3932237" cy="3322320"/>
          </a:xfrm>
        </p:spPr>
        <p:txBody>
          <a:bodyPr>
            <a:normAutofit/>
          </a:bodyPr>
          <a:lstStyle>
            <a:lvl1pPr marL="285750" indent="-285750">
              <a:lnSpc>
                <a:spcPct val="100000"/>
              </a:lnSpc>
              <a:buFont typeface="Arial" panose="020B0604020202020204" pitchFamily="34" charset="0"/>
              <a:buChar char="•"/>
              <a:defRPr sz="2400" b="0" i="0">
                <a:solidFill>
                  <a:srgbClr val="696B68"/>
                </a:solidFill>
                <a:latin typeface="Overpass Medium"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slide content</a:t>
            </a:r>
          </a:p>
        </p:txBody>
      </p:sp>
      <p:pic>
        <p:nvPicPr>
          <p:cNvPr id="10" name="Picture 9" descr="Logo&#10;&#10;Description automatically generated">
            <a:extLst>
              <a:ext uri="{FF2B5EF4-FFF2-40B4-BE49-F238E27FC236}">
                <a16:creationId xmlns:a16="http://schemas.microsoft.com/office/drawing/2014/main" id="{7326F5FB-B235-164E-BA56-A32CBECD42D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Tree>
    <p:extLst>
      <p:ext uri="{BB962C8B-B14F-4D97-AF65-F5344CB8AC3E}">
        <p14:creationId xmlns:p14="http://schemas.microsoft.com/office/powerpoint/2010/main" val="22388657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Image with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F0C9D-FCB6-EA4B-9DAB-E1A4754F0C08}"/>
              </a:ext>
            </a:extLst>
          </p:cNvPr>
          <p:cNvSpPr>
            <a:spLocks noGrp="1"/>
          </p:cNvSpPr>
          <p:nvPr>
            <p:ph type="title" hasCustomPrompt="1"/>
          </p:nvPr>
        </p:nvSpPr>
        <p:spPr>
          <a:xfrm>
            <a:off x="822960" y="731520"/>
            <a:ext cx="9326880" cy="512127"/>
          </a:xfrm>
        </p:spPr>
        <p:txBody>
          <a:bodyPr anchor="t" anchorCtr="0"/>
          <a:lstStyle>
            <a:lvl1pPr>
              <a:defRPr b="1" i="0">
                <a:solidFill>
                  <a:srgbClr val="007DA4"/>
                </a:solidFill>
                <a:latin typeface="Besley ExtraBold" pitchFamily="2" charset="77"/>
                <a:ea typeface="Besley ExtraBold" pitchFamily="2" charset="77"/>
              </a:defRPr>
            </a:lvl1pPr>
          </a:lstStyle>
          <a:p>
            <a:r>
              <a:rPr lang="en-US"/>
              <a:t>Click to add title</a:t>
            </a:r>
          </a:p>
        </p:txBody>
      </p:sp>
      <p:sp>
        <p:nvSpPr>
          <p:cNvPr id="7" name="Picture Placeholder 6">
            <a:extLst>
              <a:ext uri="{FF2B5EF4-FFF2-40B4-BE49-F238E27FC236}">
                <a16:creationId xmlns:a16="http://schemas.microsoft.com/office/drawing/2014/main" id="{4E5AFB47-DD3C-9240-82F6-5D39142071BB}"/>
              </a:ext>
            </a:extLst>
          </p:cNvPr>
          <p:cNvSpPr>
            <a:spLocks noGrp="1"/>
          </p:cNvSpPr>
          <p:nvPr>
            <p:ph type="pic" sz="quarter" idx="13" hasCustomPrompt="1"/>
          </p:nvPr>
        </p:nvSpPr>
        <p:spPr>
          <a:xfrm>
            <a:off x="868338" y="1389580"/>
            <a:ext cx="10485461" cy="4858544"/>
          </a:xfrm>
          <a:solidFill>
            <a:schemeClr val="bg1">
              <a:lumMod val="85000"/>
            </a:schemeClr>
          </a:solidFill>
        </p:spPr>
        <p:txBody>
          <a:bodyPr anchor="ctr" anchorCtr="0"/>
          <a:lstStyle>
            <a:lvl1pPr marL="0" indent="0" algn="ctr">
              <a:buNone/>
              <a:defRPr/>
            </a:lvl1pPr>
          </a:lstStyle>
          <a:p>
            <a:r>
              <a:rPr lang="en-US"/>
              <a:t>Click to add a large picture</a:t>
            </a:r>
          </a:p>
          <a:p>
            <a:endParaRPr lang="en-US"/>
          </a:p>
          <a:p>
            <a:endParaRPr lang="en-US"/>
          </a:p>
        </p:txBody>
      </p:sp>
      <p:pic>
        <p:nvPicPr>
          <p:cNvPr id="8" name="Picture 7" descr="Logo&#10;&#10;Description automatically generated">
            <a:extLst>
              <a:ext uri="{FF2B5EF4-FFF2-40B4-BE49-F238E27FC236}">
                <a16:creationId xmlns:a16="http://schemas.microsoft.com/office/drawing/2014/main" id="{E0873C91-FC37-AF45-8B22-9CF9D6AF85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Tree>
    <p:extLst>
      <p:ext uri="{BB962C8B-B14F-4D97-AF65-F5344CB8AC3E}">
        <p14:creationId xmlns:p14="http://schemas.microsoft.com/office/powerpoint/2010/main" val="4270714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E5AFB47-DD3C-9240-82F6-5D39142071BB}"/>
              </a:ext>
            </a:extLst>
          </p:cNvPr>
          <p:cNvSpPr>
            <a:spLocks noGrp="1"/>
          </p:cNvSpPr>
          <p:nvPr>
            <p:ph type="pic" sz="quarter" idx="13" hasCustomPrompt="1"/>
          </p:nvPr>
        </p:nvSpPr>
        <p:spPr>
          <a:xfrm>
            <a:off x="0" y="0"/>
            <a:ext cx="12192000" cy="6858000"/>
          </a:xfrm>
          <a:solidFill>
            <a:schemeClr val="bg1">
              <a:lumMod val="85000"/>
            </a:schemeClr>
          </a:solidFill>
        </p:spPr>
        <p:txBody>
          <a:bodyPr anchor="ctr" anchorCtr="0"/>
          <a:lstStyle>
            <a:lvl1pPr marL="0" indent="0" algn="ctr">
              <a:buNone/>
              <a:defRPr/>
            </a:lvl1pPr>
          </a:lstStyle>
          <a:p>
            <a:r>
              <a:rPr lang="en-US"/>
              <a:t>Click to add a large picture</a:t>
            </a:r>
          </a:p>
          <a:p>
            <a:endParaRPr lang="en-US"/>
          </a:p>
          <a:p>
            <a:endParaRPr lang="en-US"/>
          </a:p>
        </p:txBody>
      </p:sp>
    </p:spTree>
    <p:extLst>
      <p:ext uri="{BB962C8B-B14F-4D97-AF65-F5344CB8AC3E}">
        <p14:creationId xmlns:p14="http://schemas.microsoft.com/office/powerpoint/2010/main" val="327805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terstitial-Navy">
    <p:bg>
      <p:bgPr>
        <a:solidFill>
          <a:srgbClr val="003E52"/>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86568D2-70BA-5849-88D9-A1CF55B76AE2}"/>
              </a:ext>
            </a:extLst>
          </p:cNvPr>
          <p:cNvPicPr>
            <a:picLocks noChangeAspect="1"/>
          </p:cNvPicPr>
          <p:nvPr userDrawn="1"/>
        </p:nvPicPr>
        <p:blipFill>
          <a:blip r:embed="rId2" cstate="email">
            <a:alphaModFix amt="10000"/>
            <a:extLst>
              <a:ext uri="{28A0092B-C50C-407E-A947-70E740481C1C}">
                <a14:useLocalDpi xmlns:a14="http://schemas.microsoft.com/office/drawing/2010/main"/>
              </a:ext>
            </a:extLst>
          </a:blip>
          <a:srcRect/>
          <a:stretch/>
        </p:blipFill>
        <p:spPr>
          <a:xfrm>
            <a:off x="0" y="-935926"/>
            <a:ext cx="14441904" cy="8123572"/>
          </a:xfrm>
          <a:prstGeom prst="rect">
            <a:avLst/>
          </a:prstGeom>
        </p:spPr>
      </p:pic>
      <p:sp>
        <p:nvSpPr>
          <p:cNvPr id="8" name="Oval 7">
            <a:extLst>
              <a:ext uri="{FF2B5EF4-FFF2-40B4-BE49-F238E27FC236}">
                <a16:creationId xmlns:a16="http://schemas.microsoft.com/office/drawing/2014/main" id="{60EEC3E3-72BD-844E-91F7-82199410D854}"/>
              </a:ext>
            </a:extLst>
          </p:cNvPr>
          <p:cNvSpPr/>
          <p:nvPr userDrawn="1"/>
        </p:nvSpPr>
        <p:spPr>
          <a:xfrm>
            <a:off x="9973356" y="1939859"/>
            <a:ext cx="5494565" cy="5494565"/>
          </a:xfrm>
          <a:prstGeom prst="ellipse">
            <a:avLst/>
          </a:prstGeom>
          <a:noFill/>
          <a:ln w="3175">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24">
            <a:extLst>
              <a:ext uri="{FF2B5EF4-FFF2-40B4-BE49-F238E27FC236}">
                <a16:creationId xmlns:a16="http://schemas.microsoft.com/office/drawing/2014/main" id="{32E2AACA-745A-4D4C-949E-B50AAB8419B6}"/>
              </a:ext>
            </a:extLst>
          </p:cNvPr>
          <p:cNvSpPr>
            <a:spLocks noGrp="1"/>
          </p:cNvSpPr>
          <p:nvPr>
            <p:ph type="pic" sz="quarter" idx="11"/>
          </p:nvPr>
        </p:nvSpPr>
        <p:spPr>
          <a:xfrm>
            <a:off x="-2540587" y="-2494238"/>
            <a:ext cx="5779391" cy="5779391"/>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sp>
        <p:nvSpPr>
          <p:cNvPr id="26" name="Picture Placeholder 25">
            <a:extLst>
              <a:ext uri="{FF2B5EF4-FFF2-40B4-BE49-F238E27FC236}">
                <a16:creationId xmlns:a16="http://schemas.microsoft.com/office/drawing/2014/main" id="{8D31168B-2AE1-E941-99F4-B85DBE7992BD}"/>
              </a:ext>
            </a:extLst>
          </p:cNvPr>
          <p:cNvSpPr>
            <a:spLocks noGrp="1"/>
          </p:cNvSpPr>
          <p:nvPr>
            <p:ph type="pic" sz="quarter" idx="12"/>
          </p:nvPr>
        </p:nvSpPr>
        <p:spPr>
          <a:xfrm>
            <a:off x="8487286" y="3429000"/>
            <a:ext cx="6033920" cy="6033920"/>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pic>
        <p:nvPicPr>
          <p:cNvPr id="11" name="Picture 10" descr="Logo&#10;&#10;Description automatically generated">
            <a:extLst>
              <a:ext uri="{FF2B5EF4-FFF2-40B4-BE49-F238E27FC236}">
                <a16:creationId xmlns:a16="http://schemas.microsoft.com/office/drawing/2014/main" id="{4B93F882-BE4E-7A4B-8086-1E34248EDEE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24018" y="1649162"/>
            <a:ext cx="6543964" cy="3271982"/>
          </a:xfrm>
          <a:prstGeom prst="rect">
            <a:avLst/>
          </a:prstGeom>
        </p:spPr>
      </p:pic>
      <p:sp>
        <p:nvSpPr>
          <p:cNvPr id="7" name="Oval 6">
            <a:extLst>
              <a:ext uri="{FF2B5EF4-FFF2-40B4-BE49-F238E27FC236}">
                <a16:creationId xmlns:a16="http://schemas.microsoft.com/office/drawing/2014/main" id="{DA2A7255-DACE-EA4D-9B33-64519AF3B04A}"/>
              </a:ext>
            </a:extLst>
          </p:cNvPr>
          <p:cNvSpPr/>
          <p:nvPr userDrawn="1"/>
        </p:nvSpPr>
        <p:spPr>
          <a:xfrm>
            <a:off x="-2199764" y="1939859"/>
            <a:ext cx="3265977" cy="3265977"/>
          </a:xfrm>
          <a:prstGeom prst="ellipse">
            <a:avLst/>
          </a:prstGeom>
          <a:noFill/>
          <a:ln w="6350">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0F1459EF-6CBC-7647-95D1-5924F764EE32}"/>
              </a:ext>
            </a:extLst>
          </p:cNvPr>
          <p:cNvSpPr>
            <a:spLocks noGrp="1"/>
          </p:cNvSpPr>
          <p:nvPr>
            <p:ph type="body" sz="quarter" idx="10" hasCustomPrompt="1"/>
          </p:nvPr>
        </p:nvSpPr>
        <p:spPr>
          <a:xfrm>
            <a:off x="1524000" y="5594467"/>
            <a:ext cx="9144000" cy="422275"/>
          </a:xfrm>
        </p:spPr>
        <p:txBody>
          <a:bodyPr>
            <a:noAutofit/>
          </a:bodyPr>
          <a:lstStyle>
            <a:lvl1pPr marL="0" indent="0" algn="ctr">
              <a:buNone/>
              <a:defRPr sz="2400">
                <a:solidFill>
                  <a:schemeClr val="bg1"/>
                </a:solidFill>
                <a:latin typeface="Overpass Medium" pitchFamily="2" charset="77"/>
              </a:defRPr>
            </a:lvl1pPr>
            <a:lvl2pPr marL="457200" indent="0" algn="ctr">
              <a:buNone/>
              <a:defRPr sz="2400">
                <a:solidFill>
                  <a:schemeClr val="bg1"/>
                </a:solidFill>
                <a:latin typeface="Source Sans Pro" panose="020B0503030403020204" pitchFamily="34" charset="0"/>
              </a:defRPr>
            </a:lvl2pPr>
            <a:lvl3pPr marL="914400" indent="0" algn="ctr">
              <a:buNone/>
              <a:defRPr sz="2400">
                <a:solidFill>
                  <a:schemeClr val="bg1"/>
                </a:solidFill>
                <a:latin typeface="Source Sans Pro" panose="020B0503030403020204" pitchFamily="34" charset="0"/>
              </a:defRPr>
            </a:lvl3pPr>
            <a:lvl4pPr marL="1371600" indent="0" algn="ctr">
              <a:buNone/>
              <a:defRPr sz="2400">
                <a:solidFill>
                  <a:schemeClr val="bg1"/>
                </a:solidFill>
                <a:latin typeface="Source Sans Pro" panose="020B0503030403020204" pitchFamily="34" charset="0"/>
              </a:defRPr>
            </a:lvl4pPr>
            <a:lvl5pPr marL="1828800" indent="0" algn="ctr">
              <a:buNone/>
              <a:defRPr sz="2400">
                <a:solidFill>
                  <a:schemeClr val="bg1"/>
                </a:solidFill>
                <a:latin typeface="Source Sans Pro" panose="020B0503030403020204" pitchFamily="34" charset="0"/>
              </a:defRPr>
            </a:lvl5pPr>
          </a:lstStyle>
          <a:p>
            <a:pPr lvl="0"/>
            <a:r>
              <a:rPr lang="en-US"/>
              <a:t>Click to add text</a:t>
            </a:r>
          </a:p>
        </p:txBody>
      </p:sp>
    </p:spTree>
    <p:extLst>
      <p:ext uri="{BB962C8B-B14F-4D97-AF65-F5344CB8AC3E}">
        <p14:creationId xmlns:p14="http://schemas.microsoft.com/office/powerpoint/2010/main" val="3052856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terstitial-White">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AA908CB-8B96-2B4B-91F1-DD07D543B97E}"/>
              </a:ext>
            </a:extLst>
          </p:cNvPr>
          <p:cNvPicPr>
            <a:picLocks noChangeAspect="1"/>
          </p:cNvPicPr>
          <p:nvPr userDrawn="1"/>
        </p:nvPicPr>
        <p:blipFill>
          <a:blip r:embed="rId2" cstate="email">
            <a:alphaModFix amt="9000"/>
            <a:extLst>
              <a:ext uri="{28A0092B-C50C-407E-A947-70E740481C1C}">
                <a14:useLocalDpi xmlns:a14="http://schemas.microsoft.com/office/drawing/2010/main"/>
              </a:ext>
            </a:extLst>
          </a:blip>
          <a:srcRect/>
          <a:stretch/>
        </p:blipFill>
        <p:spPr>
          <a:xfrm>
            <a:off x="0" y="-935926"/>
            <a:ext cx="14441904" cy="8123572"/>
          </a:xfrm>
          <a:prstGeom prst="rect">
            <a:avLst/>
          </a:prstGeom>
        </p:spPr>
      </p:pic>
      <p:sp>
        <p:nvSpPr>
          <p:cNvPr id="3" name="Text Placeholder 2">
            <a:extLst>
              <a:ext uri="{FF2B5EF4-FFF2-40B4-BE49-F238E27FC236}">
                <a16:creationId xmlns:a16="http://schemas.microsoft.com/office/drawing/2014/main" id="{0F1459EF-6CBC-7647-95D1-5924F764EE32}"/>
              </a:ext>
            </a:extLst>
          </p:cNvPr>
          <p:cNvSpPr>
            <a:spLocks noGrp="1"/>
          </p:cNvSpPr>
          <p:nvPr>
            <p:ph type="body" sz="quarter" idx="10" hasCustomPrompt="1"/>
          </p:nvPr>
        </p:nvSpPr>
        <p:spPr>
          <a:xfrm>
            <a:off x="1524000" y="5594467"/>
            <a:ext cx="9144000" cy="422275"/>
          </a:xfrm>
        </p:spPr>
        <p:txBody>
          <a:bodyPr>
            <a:noAutofit/>
          </a:bodyPr>
          <a:lstStyle>
            <a:lvl1pPr marL="0" indent="0" algn="ctr">
              <a:buNone/>
              <a:defRPr sz="2400">
                <a:solidFill>
                  <a:srgbClr val="007DA4"/>
                </a:solidFill>
                <a:latin typeface="Overpass Medium" pitchFamily="2" charset="77"/>
              </a:defRPr>
            </a:lvl1pPr>
            <a:lvl2pPr marL="457200" indent="0" algn="ctr">
              <a:buNone/>
              <a:defRPr sz="2400">
                <a:solidFill>
                  <a:schemeClr val="bg1"/>
                </a:solidFill>
                <a:latin typeface="Source Sans Pro" panose="020B0503030403020204" pitchFamily="34" charset="0"/>
              </a:defRPr>
            </a:lvl2pPr>
            <a:lvl3pPr marL="914400" indent="0" algn="ctr">
              <a:buNone/>
              <a:defRPr sz="2400">
                <a:solidFill>
                  <a:schemeClr val="bg1"/>
                </a:solidFill>
                <a:latin typeface="Source Sans Pro" panose="020B0503030403020204" pitchFamily="34" charset="0"/>
              </a:defRPr>
            </a:lvl3pPr>
            <a:lvl4pPr marL="1371600" indent="0" algn="ctr">
              <a:buNone/>
              <a:defRPr sz="2400">
                <a:solidFill>
                  <a:schemeClr val="bg1"/>
                </a:solidFill>
                <a:latin typeface="Source Sans Pro" panose="020B0503030403020204" pitchFamily="34" charset="0"/>
              </a:defRPr>
            </a:lvl4pPr>
            <a:lvl5pPr marL="1828800" indent="0" algn="ctr">
              <a:buNone/>
              <a:defRPr sz="2400">
                <a:solidFill>
                  <a:schemeClr val="bg1"/>
                </a:solidFill>
                <a:latin typeface="Source Sans Pro" panose="020B0503030403020204" pitchFamily="34" charset="0"/>
              </a:defRPr>
            </a:lvl5pPr>
          </a:lstStyle>
          <a:p>
            <a:pPr lvl="0"/>
            <a:r>
              <a:rPr lang="en-US"/>
              <a:t>Click to add text</a:t>
            </a:r>
          </a:p>
        </p:txBody>
      </p:sp>
      <p:sp>
        <p:nvSpPr>
          <p:cNvPr id="25" name="Picture Placeholder 24">
            <a:extLst>
              <a:ext uri="{FF2B5EF4-FFF2-40B4-BE49-F238E27FC236}">
                <a16:creationId xmlns:a16="http://schemas.microsoft.com/office/drawing/2014/main" id="{32E2AACA-745A-4D4C-949E-B50AAB8419B6}"/>
              </a:ext>
            </a:extLst>
          </p:cNvPr>
          <p:cNvSpPr>
            <a:spLocks noGrp="1"/>
          </p:cNvSpPr>
          <p:nvPr>
            <p:ph type="pic" sz="quarter" idx="11"/>
          </p:nvPr>
        </p:nvSpPr>
        <p:spPr>
          <a:xfrm>
            <a:off x="-2540586" y="-2494238"/>
            <a:ext cx="5779391" cy="5779391"/>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sp>
        <p:nvSpPr>
          <p:cNvPr id="26" name="Picture Placeholder 25">
            <a:extLst>
              <a:ext uri="{FF2B5EF4-FFF2-40B4-BE49-F238E27FC236}">
                <a16:creationId xmlns:a16="http://schemas.microsoft.com/office/drawing/2014/main" id="{8D31168B-2AE1-E941-99F4-B85DBE7992BD}"/>
              </a:ext>
            </a:extLst>
          </p:cNvPr>
          <p:cNvSpPr>
            <a:spLocks noGrp="1"/>
          </p:cNvSpPr>
          <p:nvPr>
            <p:ph type="pic" sz="quarter" idx="12"/>
          </p:nvPr>
        </p:nvSpPr>
        <p:spPr>
          <a:xfrm>
            <a:off x="8773973" y="3529904"/>
            <a:ext cx="6033920" cy="6033920"/>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pic>
        <p:nvPicPr>
          <p:cNvPr id="11" name="Picture 10">
            <a:extLst>
              <a:ext uri="{FF2B5EF4-FFF2-40B4-BE49-F238E27FC236}">
                <a16:creationId xmlns:a16="http://schemas.microsoft.com/office/drawing/2014/main" id="{4B93F882-BE4E-7A4B-8086-1E34248EDEE6}"/>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824018" y="1481227"/>
            <a:ext cx="6543964" cy="3271982"/>
          </a:xfrm>
          <a:prstGeom prst="rect">
            <a:avLst/>
          </a:prstGeom>
        </p:spPr>
      </p:pic>
      <p:sp>
        <p:nvSpPr>
          <p:cNvPr id="8" name="Oval 7">
            <a:extLst>
              <a:ext uri="{FF2B5EF4-FFF2-40B4-BE49-F238E27FC236}">
                <a16:creationId xmlns:a16="http://schemas.microsoft.com/office/drawing/2014/main" id="{A80DB9B2-6AF8-F643-9316-C67A25FCAE14}"/>
              </a:ext>
            </a:extLst>
          </p:cNvPr>
          <p:cNvSpPr/>
          <p:nvPr userDrawn="1"/>
        </p:nvSpPr>
        <p:spPr>
          <a:xfrm>
            <a:off x="9124271" y="2415426"/>
            <a:ext cx="5494565" cy="5494565"/>
          </a:xfrm>
          <a:prstGeom prst="ellipse">
            <a:avLst/>
          </a:prstGeom>
          <a:noFill/>
          <a:ln w="3175">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F23406AD-ED8E-6A4F-A59A-0452CA13D930}"/>
              </a:ext>
            </a:extLst>
          </p:cNvPr>
          <p:cNvSpPr/>
          <p:nvPr userDrawn="1"/>
        </p:nvSpPr>
        <p:spPr>
          <a:xfrm>
            <a:off x="-2199764" y="1939859"/>
            <a:ext cx="3265977" cy="3265977"/>
          </a:xfrm>
          <a:prstGeom prst="ellipse">
            <a:avLst/>
          </a:prstGeom>
          <a:noFill/>
          <a:ln w="6350">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1222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eative headlin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FD0DC-3853-5040-A3D4-605F29FFE521}"/>
              </a:ext>
            </a:extLst>
          </p:cNvPr>
          <p:cNvSpPr>
            <a:spLocks noGrp="1"/>
          </p:cNvSpPr>
          <p:nvPr>
            <p:ph type="title"/>
          </p:nvPr>
        </p:nvSpPr>
        <p:spPr>
          <a:xfrm>
            <a:off x="536136" y="558800"/>
            <a:ext cx="11252200" cy="505290"/>
          </a:xfrm>
        </p:spPr>
        <p:txBody>
          <a:bodyPr anchor="b"/>
          <a:lstStyle>
            <a:lvl1pPr>
              <a:lnSpc>
                <a:spcPct val="80000"/>
              </a:lnSpc>
              <a:defRPr sz="36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Text Placeholder 8">
            <a:extLst>
              <a:ext uri="{FF2B5EF4-FFF2-40B4-BE49-F238E27FC236}">
                <a16:creationId xmlns:a16="http://schemas.microsoft.com/office/drawing/2014/main" id="{F7C0DFF2-D65B-2C49-93EB-7FBEAF72196E}"/>
              </a:ext>
            </a:extLst>
          </p:cNvPr>
          <p:cNvSpPr>
            <a:spLocks noGrp="1"/>
          </p:cNvSpPr>
          <p:nvPr>
            <p:ph type="body" sz="quarter" idx="14"/>
          </p:nvPr>
        </p:nvSpPr>
        <p:spPr>
          <a:xfrm>
            <a:off x="546296" y="1112803"/>
            <a:ext cx="11290104"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
        <p:nvSpPr>
          <p:cNvPr id="4" name="Text Placeholder 5">
            <a:extLst>
              <a:ext uri="{FF2B5EF4-FFF2-40B4-BE49-F238E27FC236}">
                <a16:creationId xmlns:a16="http://schemas.microsoft.com/office/drawing/2014/main" id="{BC53FB50-D1D6-AF42-954E-A60FFED3BCF9}"/>
              </a:ext>
            </a:extLst>
          </p:cNvPr>
          <p:cNvSpPr>
            <a:spLocks noGrp="1"/>
          </p:cNvSpPr>
          <p:nvPr>
            <p:ph type="body" sz="quarter" idx="15" hasCustomPrompt="1"/>
          </p:nvPr>
        </p:nvSpPr>
        <p:spPr>
          <a:xfrm>
            <a:off x="536135" y="344424"/>
            <a:ext cx="4703575" cy="176869"/>
          </a:xfrm>
        </p:spPr>
        <p:txBody>
          <a:bodyPr vert="horz" lIns="0" tIns="0" rIns="0" bIns="0" rtlCol="0">
            <a:noAutofit/>
          </a:bodyPr>
          <a:lstStyle>
            <a:lvl1pPr marL="0" indent="0">
              <a:buNone/>
              <a:defRPr lang="en-US" sz="900" b="1" kern="0" cap="all" spc="250" baseline="0" dirty="0">
                <a:solidFill>
                  <a:schemeClr val="tx1">
                    <a:lumMod val="50000"/>
                    <a:lumOff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353325868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b="0" spc="-75" dirty="0">
                <a:latin typeface="+mj-lt"/>
              </a:defRPr>
            </a:lvl1pPr>
          </a:lstStyle>
          <a:p>
            <a:pPr lvl="0" defTabSz="685800">
              <a:lnSpc>
                <a:spcPct val="85000"/>
              </a:lnSpc>
            </a:pPr>
            <a:r>
              <a:rPr lang="en-US"/>
              <a:t>Click to edit Master title style</a:t>
            </a:r>
          </a:p>
        </p:txBody>
      </p:sp>
    </p:spTree>
    <p:extLst>
      <p:ext uri="{BB962C8B-B14F-4D97-AF65-F5344CB8AC3E}">
        <p14:creationId xmlns:p14="http://schemas.microsoft.com/office/powerpoint/2010/main" val="23024570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ubhead">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b="0" spc="-75" dirty="0">
                <a:latin typeface="+mj-lt"/>
              </a:defRPr>
            </a:lvl1pPr>
          </a:lstStyle>
          <a:p>
            <a:pPr lvl="0" defTabSz="685800">
              <a:lnSpc>
                <a:spcPct val="85000"/>
              </a:lnSpc>
            </a:pPr>
            <a:r>
              <a:rPr lang="en-US"/>
              <a:t>Click to edit Master title style</a:t>
            </a:r>
          </a:p>
        </p:txBody>
      </p:sp>
      <p:sp>
        <p:nvSpPr>
          <p:cNvPr id="4" name="Text Placeholder 8"/>
          <p:cNvSpPr>
            <a:spLocks noGrp="1"/>
          </p:cNvSpPr>
          <p:nvPr>
            <p:ph type="body" sz="quarter" idx="14"/>
          </p:nvPr>
        </p:nvSpPr>
        <p:spPr>
          <a:xfrm>
            <a:off x="914721" y="1353312"/>
            <a:ext cx="10362880" cy="475488"/>
          </a:xfrm>
        </p:spPr>
        <p:txBody>
          <a:bodyPr vert="horz" lIns="0" tIns="0" rIns="0" bIns="0" rtlCol="0">
            <a:noAutofit/>
          </a:bodyPr>
          <a:lstStyle>
            <a:lvl1pPr marL="0" indent="0">
              <a:buNone/>
              <a:defRPr lang="en-US" sz="1200"/>
            </a:lvl1pPr>
          </a:lstStyle>
          <a:p>
            <a:pPr marL="228600" lvl="0" indent="-228600">
              <a:lnSpc>
                <a:spcPct val="130000"/>
              </a:lnSpc>
            </a:pPr>
            <a:r>
              <a:rPr lang="en-US"/>
              <a:t>Click to edit Master text styles</a:t>
            </a:r>
          </a:p>
        </p:txBody>
      </p:sp>
    </p:spTree>
    <p:extLst>
      <p:ext uri="{BB962C8B-B14F-4D97-AF65-F5344CB8AC3E}">
        <p14:creationId xmlns:p14="http://schemas.microsoft.com/office/powerpoint/2010/main" val="2433344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Navy">
    <p:bg>
      <p:bgPr>
        <a:solidFill>
          <a:srgbClr val="003E5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A9C82F8-F3D5-944B-8E95-1A84D73A2252}"/>
              </a:ext>
            </a:extLst>
          </p:cNvPr>
          <p:cNvPicPr>
            <a:picLocks noChangeAspect="1"/>
          </p:cNvPicPr>
          <p:nvPr userDrawn="1"/>
        </p:nvPicPr>
        <p:blipFill>
          <a:blip r:embed="rId2" cstate="email">
            <a:alphaModFix amt="5000"/>
            <a:extLst>
              <a:ext uri="{28A0092B-C50C-407E-A947-70E740481C1C}">
                <a14:useLocalDpi xmlns:a14="http://schemas.microsoft.com/office/drawing/2010/main"/>
              </a:ext>
            </a:extLst>
          </a:blip>
          <a:srcRect/>
          <a:stretch/>
        </p:blipFill>
        <p:spPr>
          <a:xfrm>
            <a:off x="0" y="-935926"/>
            <a:ext cx="14441904" cy="8123572"/>
          </a:xfrm>
          <a:prstGeom prst="rect">
            <a:avLst/>
          </a:prstGeom>
        </p:spPr>
      </p:pic>
      <p:sp>
        <p:nvSpPr>
          <p:cNvPr id="4" name="Oval 3">
            <a:extLst>
              <a:ext uri="{FF2B5EF4-FFF2-40B4-BE49-F238E27FC236}">
                <a16:creationId xmlns:a16="http://schemas.microsoft.com/office/drawing/2014/main" id="{4B0B7E56-1604-1E44-822E-06D379EA5B5B}"/>
              </a:ext>
            </a:extLst>
          </p:cNvPr>
          <p:cNvSpPr/>
          <p:nvPr userDrawn="1"/>
        </p:nvSpPr>
        <p:spPr>
          <a:xfrm>
            <a:off x="8040809" y="4741084"/>
            <a:ext cx="3265977" cy="3265977"/>
          </a:xfrm>
          <a:prstGeom prst="ellipse">
            <a:avLst/>
          </a:prstGeom>
          <a:noFill/>
          <a:ln w="3175">
            <a:solidFill>
              <a:srgbClr val="FFBA08">
                <a:alpha val="6961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32B728C-5A30-0B4C-8004-E54A22BAF4A0}"/>
              </a:ext>
            </a:extLst>
          </p:cNvPr>
          <p:cNvSpPr/>
          <p:nvPr userDrawn="1"/>
        </p:nvSpPr>
        <p:spPr>
          <a:xfrm>
            <a:off x="9759542" y="2501821"/>
            <a:ext cx="3705511" cy="3705511"/>
          </a:xfrm>
          <a:prstGeom prst="ellipse">
            <a:avLst/>
          </a:prstGeom>
          <a:noFill/>
          <a:ln w="3175">
            <a:solidFill>
              <a:srgbClr val="FFBA0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FEC3F0B-22CC-2241-ADBC-0A7ABAF97369}"/>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292557" y="303801"/>
            <a:ext cx="2326361" cy="1163180"/>
          </a:xfrm>
          <a:prstGeom prst="rect">
            <a:avLst/>
          </a:prstGeom>
        </p:spPr>
      </p:pic>
      <p:sp>
        <p:nvSpPr>
          <p:cNvPr id="12" name="Text Placeholder 3">
            <a:extLst>
              <a:ext uri="{FF2B5EF4-FFF2-40B4-BE49-F238E27FC236}">
                <a16:creationId xmlns:a16="http://schemas.microsoft.com/office/drawing/2014/main" id="{7A648C16-2BD8-764F-8BAF-8B30B0278ED8}"/>
              </a:ext>
            </a:extLst>
          </p:cNvPr>
          <p:cNvSpPr>
            <a:spLocks noGrp="1"/>
          </p:cNvSpPr>
          <p:nvPr>
            <p:ph type="body" sz="quarter" idx="13" hasCustomPrompt="1"/>
          </p:nvPr>
        </p:nvSpPr>
        <p:spPr>
          <a:xfrm>
            <a:off x="1455738" y="2774575"/>
            <a:ext cx="9194800" cy="915987"/>
          </a:xfrm>
        </p:spPr>
        <p:txBody>
          <a:bodyPr anchor="b">
            <a:noAutofit/>
          </a:bodyPr>
          <a:lstStyle>
            <a:lvl1pPr marL="0" indent="0">
              <a:lnSpc>
                <a:spcPts val="5200"/>
              </a:lnSpc>
              <a:buNone/>
              <a:defRPr sz="5400" b="1" i="0">
                <a:solidFill>
                  <a:schemeClr val="bg1"/>
                </a:solidFill>
                <a:latin typeface="Besley ExtraBold" pitchFamily="2" charset="77"/>
                <a:ea typeface="Besley ExtraBold" pitchFamily="2" charset="77"/>
              </a:defRPr>
            </a:lvl1pPr>
          </a:lstStyle>
          <a:p>
            <a:pPr lvl="0"/>
            <a:r>
              <a:rPr lang="en-US"/>
              <a:t>Presentation title placeholder</a:t>
            </a:r>
          </a:p>
        </p:txBody>
      </p:sp>
      <p:sp>
        <p:nvSpPr>
          <p:cNvPr id="13" name="Text Placeholder 3">
            <a:extLst>
              <a:ext uri="{FF2B5EF4-FFF2-40B4-BE49-F238E27FC236}">
                <a16:creationId xmlns:a16="http://schemas.microsoft.com/office/drawing/2014/main" id="{B81DDA26-47BA-A74B-A7CF-1E2D24A5D785}"/>
              </a:ext>
            </a:extLst>
          </p:cNvPr>
          <p:cNvSpPr>
            <a:spLocks noGrp="1"/>
          </p:cNvSpPr>
          <p:nvPr>
            <p:ph type="body" sz="quarter" idx="14" hasCustomPrompt="1"/>
          </p:nvPr>
        </p:nvSpPr>
        <p:spPr>
          <a:xfrm>
            <a:off x="1455738" y="3717661"/>
            <a:ext cx="9194800" cy="915987"/>
          </a:xfrm>
        </p:spPr>
        <p:txBody>
          <a:bodyPr anchor="t">
            <a:noAutofit/>
          </a:bodyPr>
          <a:lstStyle>
            <a:lvl1pPr marL="0" indent="0">
              <a:buNone/>
              <a:defRPr sz="2800" b="0">
                <a:solidFill>
                  <a:srgbClr val="87D1E6"/>
                </a:solidFill>
                <a:latin typeface="Overpass Medium" pitchFamily="2" charset="77"/>
              </a:defRPr>
            </a:lvl1pPr>
          </a:lstStyle>
          <a:p>
            <a:pPr lvl="0"/>
            <a:r>
              <a:rPr lang="en-US"/>
              <a:t>Optional subheading placeholder</a:t>
            </a:r>
          </a:p>
        </p:txBody>
      </p:sp>
      <p:sp>
        <p:nvSpPr>
          <p:cNvPr id="15" name="Picture Placeholder 25">
            <a:extLst>
              <a:ext uri="{FF2B5EF4-FFF2-40B4-BE49-F238E27FC236}">
                <a16:creationId xmlns:a16="http://schemas.microsoft.com/office/drawing/2014/main" id="{2829E4B8-C9EF-E640-A2EC-888526D9612E}"/>
              </a:ext>
            </a:extLst>
          </p:cNvPr>
          <p:cNvSpPr>
            <a:spLocks noGrp="1"/>
          </p:cNvSpPr>
          <p:nvPr>
            <p:ph type="pic" sz="quarter" idx="12"/>
          </p:nvPr>
        </p:nvSpPr>
        <p:spPr>
          <a:xfrm>
            <a:off x="9036907" y="3749899"/>
            <a:ext cx="4867120" cy="4867120"/>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lvl1pPr marL="0" indent="0">
              <a:buNone/>
              <a:defRPr/>
            </a:lvl1pPr>
          </a:lstStyle>
          <a:p>
            <a:endParaRPr lang="en-US"/>
          </a:p>
        </p:txBody>
      </p:sp>
      <p:sp>
        <p:nvSpPr>
          <p:cNvPr id="16" name="Picture Placeholder 25">
            <a:extLst>
              <a:ext uri="{FF2B5EF4-FFF2-40B4-BE49-F238E27FC236}">
                <a16:creationId xmlns:a16="http://schemas.microsoft.com/office/drawing/2014/main" id="{788B7E97-3794-B944-9919-4E28BD7731B7}"/>
              </a:ext>
            </a:extLst>
          </p:cNvPr>
          <p:cNvSpPr>
            <a:spLocks noGrp="1"/>
          </p:cNvSpPr>
          <p:nvPr>
            <p:ph type="pic" sz="quarter" idx="15"/>
          </p:nvPr>
        </p:nvSpPr>
        <p:spPr>
          <a:xfrm>
            <a:off x="11004648" y="1472340"/>
            <a:ext cx="3690368" cy="3690368"/>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pic>
        <p:nvPicPr>
          <p:cNvPr id="18" name="Picture Placeholder 6">
            <a:extLst>
              <a:ext uri="{FF2B5EF4-FFF2-40B4-BE49-F238E27FC236}">
                <a16:creationId xmlns:a16="http://schemas.microsoft.com/office/drawing/2014/main" id="{FA3DAFF2-20A2-F802-3915-B4A4B7968E73}"/>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9028441" y="3140339"/>
            <a:ext cx="4867120" cy="4867120"/>
          </a:xfrm>
          <a:prstGeom prst="rect">
            <a:avLst/>
          </a:prstGeom>
        </p:spPr>
      </p:pic>
    </p:spTree>
    <p:extLst>
      <p:ext uri="{BB962C8B-B14F-4D97-AF65-F5344CB8AC3E}">
        <p14:creationId xmlns:p14="http://schemas.microsoft.com/office/powerpoint/2010/main" val="30529342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Breadcrumbs">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b="0" spc="-75" dirty="0">
                <a:latin typeface="+mj-lt"/>
              </a:defRPr>
            </a:lvl1pPr>
          </a:lstStyle>
          <a:p>
            <a:pPr lvl="0" defTabSz="685800">
              <a:lnSpc>
                <a:spcPct val="85000"/>
              </a:lnSpc>
            </a:pPr>
            <a:r>
              <a:rPr lang="en-US"/>
              <a:t>Click to edit Master title style</a:t>
            </a:r>
          </a:p>
        </p:txBody>
      </p:sp>
      <p:sp>
        <p:nvSpPr>
          <p:cNvPr id="3" name="Text Placeholder 5">
            <a:extLst>
              <a:ext uri="{FF2B5EF4-FFF2-40B4-BE49-F238E27FC236}">
                <a16:creationId xmlns:a16="http://schemas.microsoft.com/office/drawing/2014/main" id="{FD545910-EC58-4E59-AC9B-9F096DAB3584}"/>
              </a:ext>
            </a:extLst>
          </p:cNvPr>
          <p:cNvSpPr>
            <a:spLocks noGrp="1"/>
          </p:cNvSpPr>
          <p:nvPr>
            <p:ph type="body" sz="quarter" idx="15" hasCustomPrompt="1"/>
          </p:nvPr>
        </p:nvSpPr>
        <p:spPr>
          <a:xfrm>
            <a:off x="914971" y="466344"/>
            <a:ext cx="3355848" cy="203200"/>
          </a:xfrm>
        </p:spPr>
        <p:txBody>
          <a:bodyPr vert="horz" lIns="0" tIns="0" rIns="0" bIns="0" rtlCol="0">
            <a:noAutofit/>
          </a:bodyPr>
          <a:lstStyle>
            <a:lvl1pPr marL="0" indent="0">
              <a:buNone/>
              <a:defRPr lang="en-US" sz="900" b="1" kern="0" cap="all" spc="250" baseline="0" dirty="0">
                <a:solidFill>
                  <a:schemeClr val="accent5">
                    <a:lumMod val="60000"/>
                    <a:lumOff val="4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38622626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Subhead &amp; Breadcrumb">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4" name="Text Placeholder 8"/>
          <p:cNvSpPr>
            <a:spLocks noGrp="1"/>
          </p:cNvSpPr>
          <p:nvPr>
            <p:ph type="body" sz="quarter" idx="14"/>
          </p:nvPr>
        </p:nvSpPr>
        <p:spPr>
          <a:xfrm>
            <a:off x="914721" y="1353312"/>
            <a:ext cx="10362880" cy="475488"/>
          </a:xfrm>
        </p:spPr>
        <p:txBody>
          <a:bodyPr vert="horz" lIns="0" tIns="0" rIns="0" bIns="0" rtlCol="0">
            <a:noAutofit/>
          </a:bodyPr>
          <a:lstStyle>
            <a:lvl1pPr marL="0" indent="0">
              <a:buNone/>
              <a:defRPr lang="en-US" sz="1200"/>
            </a:lvl1pPr>
          </a:lstStyle>
          <a:p>
            <a:pPr marL="228600" lvl="0" indent="-228600">
              <a:lnSpc>
                <a:spcPct val="130000"/>
              </a:lnSpc>
            </a:pPr>
            <a:r>
              <a:rPr lang="en-US"/>
              <a:t>Click to edit Master text styles</a:t>
            </a:r>
          </a:p>
        </p:txBody>
      </p:sp>
      <p:sp>
        <p:nvSpPr>
          <p:cNvPr id="8" name="Text Placeholder 5"/>
          <p:cNvSpPr>
            <a:spLocks noGrp="1"/>
          </p:cNvSpPr>
          <p:nvPr>
            <p:ph type="body" sz="quarter" idx="15" hasCustomPrompt="1"/>
          </p:nvPr>
        </p:nvSpPr>
        <p:spPr>
          <a:xfrm>
            <a:off x="914971" y="466344"/>
            <a:ext cx="3355848" cy="203200"/>
          </a:xfrm>
        </p:spPr>
        <p:txBody>
          <a:bodyPr vert="horz" lIns="0" tIns="0" rIns="0" bIns="0" rtlCol="0">
            <a:noAutofit/>
          </a:bodyPr>
          <a:lstStyle>
            <a:lvl1pPr marL="0" indent="0">
              <a:buNone/>
              <a:defRPr lang="en-US" sz="900" b="1" kern="0" cap="all" spc="250" baseline="0" dirty="0">
                <a:solidFill>
                  <a:schemeClr val="accent5">
                    <a:lumMod val="60000"/>
                    <a:lumOff val="4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22793221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Left, Subhead">
    <p:spTree>
      <p:nvGrpSpPr>
        <p:cNvPr id="1" name=""/>
        <p:cNvGrpSpPr/>
        <p:nvPr/>
      </p:nvGrpSpPr>
      <p:grpSpPr>
        <a:xfrm>
          <a:off x="0" y="0"/>
          <a:ext cx="0" cy="0"/>
          <a:chOff x="0" y="0"/>
          <a:chExt cx="0" cy="0"/>
        </a:xfrm>
      </p:grpSpPr>
      <p:sp>
        <p:nvSpPr>
          <p:cNvPr id="2" name="Title 1"/>
          <p:cNvSpPr>
            <a:spLocks noGrp="1"/>
          </p:cNvSpPr>
          <p:nvPr>
            <p:ph type="title"/>
          </p:nvPr>
        </p:nvSpPr>
        <p:spPr>
          <a:xfrm>
            <a:off x="914400" y="804672"/>
            <a:ext cx="3347390" cy="1995802"/>
          </a:xfrm>
        </p:spPr>
        <p:txBody>
          <a:bodyPr vert="horz" lIns="0" tIns="45720" rIns="0" bIns="0" rtlCol="0" anchor="t"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4" name="Text Placeholder 4"/>
          <p:cNvSpPr>
            <a:spLocks noGrp="1"/>
          </p:cNvSpPr>
          <p:nvPr>
            <p:ph type="body" sz="quarter" idx="16" hasCustomPrompt="1"/>
          </p:nvPr>
        </p:nvSpPr>
        <p:spPr>
          <a:xfrm>
            <a:off x="914400" y="2743200"/>
            <a:ext cx="3355975" cy="1169988"/>
          </a:xfrm>
        </p:spPr>
        <p:txBody>
          <a:bodyPr/>
          <a:lstStyle>
            <a:lvl1pPr marL="0" indent="0">
              <a:lnSpc>
                <a:spcPct val="130000"/>
              </a:lnSpc>
              <a:buNone/>
              <a:defRPr sz="1200" baseline="0"/>
            </a:lvl1pPr>
          </a:lstStyle>
          <a:p>
            <a:pPr lvl="0"/>
            <a:r>
              <a:rPr lang="en-US"/>
              <a:t>Click to edit Master text styles</a:t>
            </a:r>
          </a:p>
        </p:txBody>
      </p:sp>
    </p:spTree>
    <p:extLst>
      <p:ext uri="{BB962C8B-B14F-4D97-AF65-F5344CB8AC3E}">
        <p14:creationId xmlns:p14="http://schemas.microsoft.com/office/powerpoint/2010/main" val="30515306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Left, Subhead &amp; Breadcrumb">
    <p:spTree>
      <p:nvGrpSpPr>
        <p:cNvPr id="1" name=""/>
        <p:cNvGrpSpPr/>
        <p:nvPr/>
      </p:nvGrpSpPr>
      <p:grpSpPr>
        <a:xfrm>
          <a:off x="0" y="0"/>
          <a:ext cx="0" cy="0"/>
          <a:chOff x="0" y="0"/>
          <a:chExt cx="0" cy="0"/>
        </a:xfrm>
      </p:grpSpPr>
      <p:sp>
        <p:nvSpPr>
          <p:cNvPr id="2" name="Title 1"/>
          <p:cNvSpPr>
            <a:spLocks noGrp="1"/>
          </p:cNvSpPr>
          <p:nvPr>
            <p:ph type="title"/>
          </p:nvPr>
        </p:nvSpPr>
        <p:spPr>
          <a:xfrm>
            <a:off x="914400" y="804672"/>
            <a:ext cx="3352800" cy="1993390"/>
          </a:xfrm>
        </p:spPr>
        <p:txBody>
          <a:bodyPr vert="horz" lIns="0" tIns="45720" rIns="0" bIns="0" rtlCol="0" anchor="t"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8" name="Text Placeholder 5"/>
          <p:cNvSpPr>
            <a:spLocks noGrp="1"/>
          </p:cNvSpPr>
          <p:nvPr>
            <p:ph type="body" sz="quarter" idx="15" hasCustomPrompt="1"/>
          </p:nvPr>
        </p:nvSpPr>
        <p:spPr>
          <a:xfrm>
            <a:off x="914971" y="466344"/>
            <a:ext cx="3355848" cy="203200"/>
          </a:xfrm>
        </p:spPr>
        <p:txBody>
          <a:bodyPr vert="horz" lIns="0" tIns="0" rIns="0" bIns="0" rtlCol="0">
            <a:noAutofit/>
          </a:bodyPr>
          <a:lstStyle>
            <a:lvl1pPr marL="0" indent="0">
              <a:buNone/>
              <a:defRPr lang="en-US" sz="900" b="1" kern="0" cap="all" spc="250" baseline="0" dirty="0">
                <a:solidFill>
                  <a:schemeClr val="accent5">
                    <a:lumMod val="60000"/>
                    <a:lumOff val="40000"/>
                  </a:schemeClr>
                </a:solidFill>
                <a:ea typeface="Nexa Black" charset="0"/>
                <a:cs typeface="Nexa Black" charset="0"/>
              </a:defRPr>
            </a:lvl1pPr>
          </a:lstStyle>
          <a:p>
            <a:pPr marL="228600" lvl="0" indent="-228600"/>
            <a:r>
              <a:rPr lang="en-US"/>
              <a:t>BREADCRUMBS</a:t>
            </a:r>
          </a:p>
        </p:txBody>
      </p:sp>
      <p:sp>
        <p:nvSpPr>
          <p:cNvPr id="5" name="Text Placeholder 4"/>
          <p:cNvSpPr>
            <a:spLocks noGrp="1"/>
          </p:cNvSpPr>
          <p:nvPr>
            <p:ph type="body" sz="quarter" idx="16" hasCustomPrompt="1"/>
          </p:nvPr>
        </p:nvSpPr>
        <p:spPr>
          <a:xfrm>
            <a:off x="914400" y="2743200"/>
            <a:ext cx="3355975" cy="1169988"/>
          </a:xfrm>
        </p:spPr>
        <p:txBody>
          <a:bodyPr/>
          <a:lstStyle>
            <a:lvl1pPr marL="0" indent="0">
              <a:lnSpc>
                <a:spcPct val="130000"/>
              </a:lnSpc>
              <a:buNone/>
              <a:defRPr sz="1200" baseline="0"/>
            </a:lvl1pPr>
          </a:lstStyle>
          <a:p>
            <a:pPr lvl="0"/>
            <a:r>
              <a:rPr lang="en-US"/>
              <a:t>Click to edit Master text styles</a:t>
            </a:r>
          </a:p>
        </p:txBody>
      </p:sp>
    </p:spTree>
    <p:extLst>
      <p:ext uri="{BB962C8B-B14F-4D97-AF65-F5344CB8AC3E}">
        <p14:creationId xmlns:p14="http://schemas.microsoft.com/office/powerpoint/2010/main" val="36213700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Right, Subhead &amp; Breadcrumbs">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B912B5A-4EFE-4F10-9322-C971DDF230EF}"/>
              </a:ext>
            </a:extLst>
          </p:cNvPr>
          <p:cNvGraphicFramePr>
            <a:graphicFrameLocks noChangeAspect="1"/>
          </p:cNvGraphicFramePr>
          <p:nvPr>
            <p:custDataLst>
              <p:tags r:id="rId1"/>
            </p:custDataLst>
            <p:extLst>
              <p:ext uri="{D42A27DB-BD31-4B8C-83A1-F6EECF244321}">
                <p14:modId xmlns:p14="http://schemas.microsoft.com/office/powerpoint/2010/main" val="918859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15" imgH="416" progId="TCLayout.ActiveDocument.1">
                  <p:embed/>
                </p:oleObj>
              </mc:Choice>
              <mc:Fallback>
                <p:oleObj name="think-cell Slide" r:id="rId4" imgW="415" imgH="416" progId="TCLayout.ActiveDocument.1">
                  <p:embed/>
                  <p:pic>
                    <p:nvPicPr>
                      <p:cNvPr id="5" name="Object 4" hidden="1">
                        <a:extLst>
                          <a:ext uri="{FF2B5EF4-FFF2-40B4-BE49-F238E27FC236}">
                            <a16:creationId xmlns:a16="http://schemas.microsoft.com/office/drawing/2014/main" id="{CB912B5A-4EFE-4F10-9322-C971DDF230E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CF43516-C935-4785-8727-EA48BADEDCCC}"/>
              </a:ext>
            </a:extLst>
          </p:cNvPr>
          <p:cNvSpPr/>
          <p:nvPr>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80000"/>
              </a:lnSpc>
              <a:spcBef>
                <a:spcPct val="0"/>
              </a:spcBef>
              <a:spcAft>
                <a:spcPct val="0"/>
              </a:spcAft>
            </a:pPr>
            <a:endParaRPr lang="en-US" sz="2400" b="0" i="0" baseline="0">
              <a:latin typeface="Chronicle Display Black" pitchFamily="50" charset="0"/>
              <a:sym typeface="Chronicle Display Black" pitchFamily="50" charset="0"/>
            </a:endParaRPr>
          </a:p>
        </p:txBody>
      </p:sp>
      <p:sp>
        <p:nvSpPr>
          <p:cNvPr id="2" name="Title 1">
            <a:extLst>
              <a:ext uri="{FF2B5EF4-FFF2-40B4-BE49-F238E27FC236}">
                <a16:creationId xmlns:a16="http://schemas.microsoft.com/office/drawing/2014/main" id="{BDFAB292-D9D0-4411-8456-90C02DB4019C}"/>
              </a:ext>
            </a:extLst>
          </p:cNvPr>
          <p:cNvSpPr>
            <a:spLocks noGrp="1"/>
          </p:cNvSpPr>
          <p:nvPr>
            <p:ph type="title"/>
          </p:nvPr>
        </p:nvSpPr>
        <p:spPr>
          <a:xfrm>
            <a:off x="5397500" y="669544"/>
            <a:ext cx="6137512" cy="381392"/>
          </a:xfrm>
        </p:spPr>
        <p:txBody>
          <a:bodyPr/>
          <a:lstStyle>
            <a:lvl1pPr>
              <a:defRPr sz="2400"/>
            </a:lvl1pPr>
          </a:lstStyle>
          <a:p>
            <a:r>
              <a:rPr lang="en-US"/>
              <a:t>Click to edit Master title style</a:t>
            </a:r>
          </a:p>
        </p:txBody>
      </p:sp>
      <p:sp>
        <p:nvSpPr>
          <p:cNvPr id="8" name="Picture Placeholder 7">
            <a:extLst>
              <a:ext uri="{FF2B5EF4-FFF2-40B4-BE49-F238E27FC236}">
                <a16:creationId xmlns:a16="http://schemas.microsoft.com/office/drawing/2014/main" id="{838CA61B-8DBB-4395-9E9F-405E5CBF79FA}"/>
              </a:ext>
            </a:extLst>
          </p:cNvPr>
          <p:cNvSpPr>
            <a:spLocks noGrp="1"/>
          </p:cNvSpPr>
          <p:nvPr>
            <p:ph type="pic" sz="quarter" idx="10" hasCustomPrompt="1"/>
          </p:nvPr>
        </p:nvSpPr>
        <p:spPr>
          <a:xfrm>
            <a:off x="0" y="0"/>
            <a:ext cx="4806950" cy="6858000"/>
          </a:xfrm>
        </p:spPr>
        <p:txBody>
          <a:bodyPr anchor="ctr"/>
          <a:lstStyle>
            <a:lvl1pPr marL="0" indent="0" algn="ctr">
              <a:buNone/>
              <a:defRPr>
                <a:solidFill>
                  <a:schemeClr val="accent6"/>
                </a:solidFill>
              </a:defRPr>
            </a:lvl1pPr>
          </a:lstStyle>
          <a:p>
            <a:r>
              <a:rPr lang="en-US"/>
              <a:t>Click to insert picture</a:t>
            </a:r>
          </a:p>
        </p:txBody>
      </p:sp>
      <p:sp>
        <p:nvSpPr>
          <p:cNvPr id="11" name="Text Placeholder 10">
            <a:extLst>
              <a:ext uri="{FF2B5EF4-FFF2-40B4-BE49-F238E27FC236}">
                <a16:creationId xmlns:a16="http://schemas.microsoft.com/office/drawing/2014/main" id="{6650516E-641C-4EFA-8CA7-4E0C60B42CEB}"/>
              </a:ext>
            </a:extLst>
          </p:cNvPr>
          <p:cNvSpPr>
            <a:spLocks noGrp="1"/>
          </p:cNvSpPr>
          <p:nvPr>
            <p:ph type="body" sz="quarter" idx="11" hasCustomPrompt="1"/>
          </p:nvPr>
        </p:nvSpPr>
        <p:spPr>
          <a:xfrm>
            <a:off x="5397500" y="1050936"/>
            <a:ext cx="6137512" cy="381392"/>
          </a:xfrm>
        </p:spPr>
        <p:txBody>
          <a:bodyPr/>
          <a:lstStyle>
            <a:lvl1pPr marL="0" indent="0">
              <a:buNone/>
              <a:defRPr sz="1200"/>
            </a:lvl1pPr>
          </a:lstStyle>
          <a:p>
            <a:pPr lvl="0"/>
            <a:r>
              <a:rPr lang="en-US" sz="1400"/>
              <a:t>Click to edit Master text styles</a:t>
            </a:r>
            <a:endParaRPr lang="en-US"/>
          </a:p>
        </p:txBody>
      </p:sp>
      <p:sp>
        <p:nvSpPr>
          <p:cNvPr id="12" name="Text Placeholder 5">
            <a:extLst>
              <a:ext uri="{FF2B5EF4-FFF2-40B4-BE49-F238E27FC236}">
                <a16:creationId xmlns:a16="http://schemas.microsoft.com/office/drawing/2014/main" id="{E0280C66-47F5-4458-AA31-95CF3025E372}"/>
              </a:ext>
            </a:extLst>
          </p:cNvPr>
          <p:cNvSpPr>
            <a:spLocks noGrp="1"/>
          </p:cNvSpPr>
          <p:nvPr>
            <p:ph type="body" sz="quarter" idx="15" hasCustomPrompt="1"/>
          </p:nvPr>
        </p:nvSpPr>
        <p:spPr>
          <a:xfrm>
            <a:off x="5397500" y="466344"/>
            <a:ext cx="3355848" cy="203200"/>
          </a:xfrm>
        </p:spPr>
        <p:txBody>
          <a:bodyPr vert="horz" lIns="0" tIns="0" rIns="0" bIns="0" rtlCol="0">
            <a:noAutofit/>
          </a:bodyPr>
          <a:lstStyle>
            <a:lvl1pPr marL="0" indent="0">
              <a:buNone/>
              <a:defRPr lang="en-US" sz="900" b="1" kern="0" cap="all" spc="250" baseline="0" dirty="0">
                <a:solidFill>
                  <a:schemeClr val="accent5">
                    <a:lumMod val="60000"/>
                    <a:lumOff val="4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611062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cSld name="1_Divider">
    <p:bg>
      <p:bgPr>
        <a:solidFill>
          <a:schemeClr val="bg1"/>
        </a:solid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12192000" cy="6857999"/>
          </a:xfrm>
          <a:noFill/>
        </p:spPr>
        <p:txBody>
          <a:bodyPr anchor="ctr"/>
          <a:lstStyle>
            <a:lvl1pPr marL="0" indent="0" algn="ctr">
              <a:buNone/>
              <a:defRPr>
                <a:solidFill>
                  <a:schemeClr val="accent6"/>
                </a:solidFill>
              </a:defRPr>
            </a:lvl1pPr>
          </a:lstStyle>
          <a:p>
            <a:r>
              <a:rPr lang="en-US"/>
              <a:t>Click icon to add picture</a:t>
            </a:r>
          </a:p>
        </p:txBody>
      </p:sp>
      <p:sp>
        <p:nvSpPr>
          <p:cNvPr id="3" name="Title 1"/>
          <p:cNvSpPr>
            <a:spLocks noGrp="1"/>
          </p:cNvSpPr>
          <p:nvPr>
            <p:ph type="title" hasCustomPrompt="1"/>
          </p:nvPr>
        </p:nvSpPr>
        <p:spPr>
          <a:xfrm>
            <a:off x="914402" y="4725108"/>
            <a:ext cx="4389120" cy="2132892"/>
          </a:xfrm>
          <a:solidFill>
            <a:schemeClr val="bg1"/>
          </a:solidFill>
        </p:spPr>
        <p:txBody>
          <a:bodyPr vert="horz" lIns="365760" tIns="365760" rIns="365760" bIns="1280160" rtlCol="0" anchor="b" anchorCtr="0">
            <a:spAutoFit/>
          </a:bodyPr>
          <a:lstStyle>
            <a:lvl1pPr>
              <a:lnSpc>
                <a:spcPct val="90000"/>
              </a:lnSpc>
              <a:defRPr lang="en-US" sz="3600" b="1" baseline="0" dirty="0">
                <a:solidFill>
                  <a:sysClr val="windowText" lastClr="000000"/>
                </a:solidFill>
                <a:latin typeface="+mn-lt"/>
              </a:defRPr>
            </a:lvl1pPr>
          </a:lstStyle>
          <a:p>
            <a:pPr lvl="0">
              <a:lnSpc>
                <a:spcPct val="85000"/>
              </a:lnSpc>
            </a:pPr>
            <a:r>
              <a:rPr lang="en-US"/>
              <a:t>Click to edit Title</a:t>
            </a:r>
          </a:p>
        </p:txBody>
      </p:sp>
      <p:sp>
        <p:nvSpPr>
          <p:cNvPr id="4" name="Text Placeholder 4"/>
          <p:cNvSpPr>
            <a:spLocks noGrp="1"/>
          </p:cNvSpPr>
          <p:nvPr>
            <p:ph type="body" sz="quarter" idx="10" hasCustomPrompt="1"/>
          </p:nvPr>
        </p:nvSpPr>
        <p:spPr>
          <a:xfrm>
            <a:off x="914402" y="5694829"/>
            <a:ext cx="4389120" cy="1163171"/>
          </a:xfrm>
        </p:spPr>
        <p:txBody>
          <a:bodyPr vert="horz" lIns="365760" tIns="0" rIns="365760" bIns="0" rtlCol="0">
            <a:noAutofit/>
          </a:bodyPr>
          <a:lstStyle>
            <a:lvl1pPr marL="0" indent="0">
              <a:buNone/>
              <a:defRPr lang="en-US" sz="1400" baseline="0" dirty="0"/>
            </a:lvl1pPr>
          </a:lstStyle>
          <a:p>
            <a:pPr marL="228600" lvl="0" indent="-228600">
              <a:lnSpc>
                <a:spcPct val="130000"/>
              </a:lnSpc>
            </a:pPr>
            <a:r>
              <a:rPr lang="en-US"/>
              <a:t>Click to edit subtitle</a:t>
            </a:r>
          </a:p>
        </p:txBody>
      </p:sp>
    </p:spTree>
    <p:extLst>
      <p:ext uri="{BB962C8B-B14F-4D97-AF65-F5344CB8AC3E}">
        <p14:creationId xmlns:p14="http://schemas.microsoft.com/office/powerpoint/2010/main" val="20994518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2_Divider">
    <p:bg>
      <p:bgPr>
        <a:solidFill>
          <a:srgbClr val="FDD300"/>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44B521E-45B1-4DF5-AF83-CF81FF72A0AD}"/>
              </a:ext>
            </a:extLst>
          </p:cNvPr>
          <p:cNvGraphicFramePr>
            <a:graphicFrameLocks noChangeAspect="1"/>
          </p:cNvGraphicFramePr>
          <p:nvPr>
            <p:custDataLst>
              <p:tags r:id="rId1"/>
            </p:custDataLst>
            <p:extLst>
              <p:ext uri="{D42A27DB-BD31-4B8C-83A1-F6EECF244321}">
                <p14:modId xmlns:p14="http://schemas.microsoft.com/office/powerpoint/2010/main" val="30454730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15" imgH="416" progId="TCLayout.ActiveDocument.1">
                  <p:embed/>
                </p:oleObj>
              </mc:Choice>
              <mc:Fallback>
                <p:oleObj name="think-cell Slide" r:id="rId3" imgW="415" imgH="416" progId="TCLayout.ActiveDocument.1">
                  <p:embed/>
                  <p:pic>
                    <p:nvPicPr>
                      <p:cNvPr id="3" name="Object 2" hidden="1">
                        <a:extLst>
                          <a:ext uri="{FF2B5EF4-FFF2-40B4-BE49-F238E27FC236}">
                            <a16:creationId xmlns:a16="http://schemas.microsoft.com/office/drawing/2014/main" id="{844B521E-45B1-4DF5-AF83-CF81FF72A0A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4" name="Group 3">
            <a:extLst>
              <a:ext uri="{FF2B5EF4-FFF2-40B4-BE49-F238E27FC236}">
                <a16:creationId xmlns:a16="http://schemas.microsoft.com/office/drawing/2014/main" id="{B9F01BCD-D0E7-4C16-818C-FDF6C61207F4}"/>
              </a:ext>
            </a:extLst>
          </p:cNvPr>
          <p:cNvGrpSpPr/>
          <p:nvPr/>
        </p:nvGrpSpPr>
        <p:grpSpPr>
          <a:xfrm>
            <a:off x="6591045" y="2239972"/>
            <a:ext cx="2452738" cy="2728580"/>
            <a:chOff x="6953285" y="3278976"/>
            <a:chExt cx="1506831" cy="1682464"/>
          </a:xfrm>
        </p:grpSpPr>
        <p:grpSp>
          <p:nvGrpSpPr>
            <p:cNvPr id="5" name="Group 4">
              <a:extLst>
                <a:ext uri="{FF2B5EF4-FFF2-40B4-BE49-F238E27FC236}">
                  <a16:creationId xmlns:a16="http://schemas.microsoft.com/office/drawing/2014/main" id="{035AD732-4189-4F7D-8A59-BEA1A0C74690}"/>
                </a:ext>
              </a:extLst>
            </p:cNvPr>
            <p:cNvGrpSpPr>
              <a:grpSpLocks noChangeAspect="1"/>
            </p:cNvGrpSpPr>
            <p:nvPr/>
          </p:nvGrpSpPr>
          <p:grpSpPr>
            <a:xfrm>
              <a:off x="7291345" y="3278976"/>
              <a:ext cx="1168771" cy="1682464"/>
              <a:chOff x="5614264" y="2194216"/>
              <a:chExt cx="2755900" cy="3967163"/>
            </a:xfrm>
          </p:grpSpPr>
          <p:sp>
            <p:nvSpPr>
              <p:cNvPr id="7" name="Freeform 55">
                <a:extLst>
                  <a:ext uri="{FF2B5EF4-FFF2-40B4-BE49-F238E27FC236}">
                    <a16:creationId xmlns:a16="http://schemas.microsoft.com/office/drawing/2014/main" id="{4E44469E-381F-4E01-A7CB-1C0D52CCBF54}"/>
                  </a:ext>
                </a:extLst>
              </p:cNvPr>
              <p:cNvSpPr>
                <a:spLocks/>
              </p:cNvSpPr>
              <p:nvPr/>
            </p:nvSpPr>
            <p:spPr bwMode="auto">
              <a:xfrm>
                <a:off x="5614264" y="2194216"/>
                <a:ext cx="2755900" cy="3967163"/>
              </a:xfrm>
              <a:custGeom>
                <a:avLst/>
                <a:gdLst>
                  <a:gd name="T0" fmla="*/ 1484 w 1736"/>
                  <a:gd name="T1" fmla="*/ 1601 h 2499"/>
                  <a:gd name="T2" fmla="*/ 1675 w 1736"/>
                  <a:gd name="T3" fmla="*/ 999 h 2499"/>
                  <a:gd name="T4" fmla="*/ 1696 w 1736"/>
                  <a:gd name="T5" fmla="*/ 908 h 2499"/>
                  <a:gd name="T6" fmla="*/ 1705 w 1736"/>
                  <a:gd name="T7" fmla="*/ 815 h 2499"/>
                  <a:gd name="T8" fmla="*/ 1705 w 1736"/>
                  <a:gd name="T9" fmla="*/ 745 h 2499"/>
                  <a:gd name="T10" fmla="*/ 1690 w 1736"/>
                  <a:gd name="T11" fmla="*/ 632 h 2499"/>
                  <a:gd name="T12" fmla="*/ 1660 w 1736"/>
                  <a:gd name="T13" fmla="*/ 526 h 2499"/>
                  <a:gd name="T14" fmla="*/ 1614 w 1736"/>
                  <a:gd name="T15" fmla="*/ 424 h 2499"/>
                  <a:gd name="T16" fmla="*/ 1555 w 1736"/>
                  <a:gd name="T17" fmla="*/ 334 h 2499"/>
                  <a:gd name="T18" fmla="*/ 1484 w 1736"/>
                  <a:gd name="T19" fmla="*/ 252 h 2499"/>
                  <a:gd name="T20" fmla="*/ 1403 w 1736"/>
                  <a:gd name="T21" fmla="*/ 180 h 2499"/>
                  <a:gd name="T22" fmla="*/ 1310 w 1736"/>
                  <a:gd name="T23" fmla="*/ 122 h 2499"/>
                  <a:gd name="T24" fmla="*/ 1210 w 1736"/>
                  <a:gd name="T25" fmla="*/ 76 h 2499"/>
                  <a:gd name="T26" fmla="*/ 1103 w 1736"/>
                  <a:gd name="T27" fmla="*/ 46 h 2499"/>
                  <a:gd name="T28" fmla="*/ 990 w 1736"/>
                  <a:gd name="T29" fmla="*/ 32 h 2499"/>
                  <a:gd name="T30" fmla="*/ 914 w 1736"/>
                  <a:gd name="T31" fmla="*/ 32 h 2499"/>
                  <a:gd name="T32" fmla="*/ 801 w 1736"/>
                  <a:gd name="T33" fmla="*/ 46 h 2499"/>
                  <a:gd name="T34" fmla="*/ 693 w 1736"/>
                  <a:gd name="T35" fmla="*/ 76 h 2499"/>
                  <a:gd name="T36" fmla="*/ 593 w 1736"/>
                  <a:gd name="T37" fmla="*/ 122 h 2499"/>
                  <a:gd name="T38" fmla="*/ 500 w 1736"/>
                  <a:gd name="T39" fmla="*/ 180 h 2499"/>
                  <a:gd name="T40" fmla="*/ 419 w 1736"/>
                  <a:gd name="T41" fmla="*/ 252 h 2499"/>
                  <a:gd name="T42" fmla="*/ 349 w 1736"/>
                  <a:gd name="T43" fmla="*/ 334 h 2499"/>
                  <a:gd name="T44" fmla="*/ 289 w 1736"/>
                  <a:gd name="T45" fmla="*/ 424 h 2499"/>
                  <a:gd name="T46" fmla="*/ 243 w 1736"/>
                  <a:gd name="T47" fmla="*/ 526 h 2499"/>
                  <a:gd name="T48" fmla="*/ 213 w 1736"/>
                  <a:gd name="T49" fmla="*/ 632 h 2499"/>
                  <a:gd name="T50" fmla="*/ 198 w 1736"/>
                  <a:gd name="T51" fmla="*/ 745 h 2499"/>
                  <a:gd name="T52" fmla="*/ 197 w 1736"/>
                  <a:gd name="T53" fmla="*/ 882 h 2499"/>
                  <a:gd name="T54" fmla="*/ 265 w 1736"/>
                  <a:gd name="T55" fmla="*/ 1845 h 2499"/>
                  <a:gd name="T56" fmla="*/ 658 w 1736"/>
                  <a:gd name="T57" fmla="*/ 2188 h 2499"/>
                  <a:gd name="T58" fmla="*/ 198 w 1736"/>
                  <a:gd name="T59" fmla="*/ 1391 h 2499"/>
                  <a:gd name="T60" fmla="*/ 167 w 1736"/>
                  <a:gd name="T61" fmla="*/ 784 h 2499"/>
                  <a:gd name="T62" fmla="*/ 172 w 1736"/>
                  <a:gd name="T63" fmla="*/ 704 h 2499"/>
                  <a:gd name="T64" fmla="*/ 193 w 1736"/>
                  <a:gd name="T65" fmla="*/ 589 h 2499"/>
                  <a:gd name="T66" fmla="*/ 230 w 1736"/>
                  <a:gd name="T67" fmla="*/ 480 h 2499"/>
                  <a:gd name="T68" fmla="*/ 282 w 1736"/>
                  <a:gd name="T69" fmla="*/ 378 h 2499"/>
                  <a:gd name="T70" fmla="*/ 347 w 1736"/>
                  <a:gd name="T71" fmla="*/ 285 h 2499"/>
                  <a:gd name="T72" fmla="*/ 424 w 1736"/>
                  <a:gd name="T73" fmla="*/ 204 h 2499"/>
                  <a:gd name="T74" fmla="*/ 513 w 1736"/>
                  <a:gd name="T75" fmla="*/ 133 h 2499"/>
                  <a:gd name="T76" fmla="*/ 612 w 1736"/>
                  <a:gd name="T77" fmla="*/ 78 h 2499"/>
                  <a:gd name="T78" fmla="*/ 719 w 1736"/>
                  <a:gd name="T79" fmla="*/ 35 h 2499"/>
                  <a:gd name="T80" fmla="*/ 832 w 1736"/>
                  <a:gd name="T81" fmla="*/ 9 h 2499"/>
                  <a:gd name="T82" fmla="*/ 953 w 1736"/>
                  <a:gd name="T83" fmla="*/ 0 h 2499"/>
                  <a:gd name="T84" fmla="*/ 1032 w 1736"/>
                  <a:gd name="T85" fmla="*/ 4 h 2499"/>
                  <a:gd name="T86" fmla="*/ 1147 w 1736"/>
                  <a:gd name="T87" fmla="*/ 24 h 2499"/>
                  <a:gd name="T88" fmla="*/ 1256 w 1736"/>
                  <a:gd name="T89" fmla="*/ 61 h 2499"/>
                  <a:gd name="T90" fmla="*/ 1358 w 1736"/>
                  <a:gd name="T91" fmla="*/ 113 h 2499"/>
                  <a:gd name="T92" fmla="*/ 1451 w 1736"/>
                  <a:gd name="T93" fmla="*/ 180 h 2499"/>
                  <a:gd name="T94" fmla="*/ 1532 w 1736"/>
                  <a:gd name="T95" fmla="*/ 258 h 2499"/>
                  <a:gd name="T96" fmla="*/ 1601 w 1736"/>
                  <a:gd name="T97" fmla="*/ 346 h 2499"/>
                  <a:gd name="T98" fmla="*/ 1658 w 1736"/>
                  <a:gd name="T99" fmla="*/ 445 h 2499"/>
                  <a:gd name="T100" fmla="*/ 1701 w 1736"/>
                  <a:gd name="T101" fmla="*/ 552 h 2499"/>
                  <a:gd name="T102" fmla="*/ 1727 w 1736"/>
                  <a:gd name="T103" fmla="*/ 665 h 2499"/>
                  <a:gd name="T104" fmla="*/ 1736 w 1736"/>
                  <a:gd name="T105" fmla="*/ 784 h 2499"/>
                  <a:gd name="T106" fmla="*/ 1733 w 1736"/>
                  <a:gd name="T107" fmla="*/ 849 h 2499"/>
                  <a:gd name="T108" fmla="*/ 1720 w 1736"/>
                  <a:gd name="T109" fmla="*/ 945 h 2499"/>
                  <a:gd name="T110" fmla="*/ 1694 w 1736"/>
                  <a:gd name="T111" fmla="*/ 1038 h 2499"/>
                  <a:gd name="T112" fmla="*/ 1625 w 1736"/>
                  <a:gd name="T113" fmla="*/ 2499 h 2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36" h="2499">
                    <a:moveTo>
                      <a:pt x="1625" y="2499"/>
                    </a:moveTo>
                    <a:lnTo>
                      <a:pt x="1484" y="1603"/>
                    </a:lnTo>
                    <a:lnTo>
                      <a:pt x="1484" y="1601"/>
                    </a:lnTo>
                    <a:lnTo>
                      <a:pt x="1664" y="1028"/>
                    </a:lnTo>
                    <a:lnTo>
                      <a:pt x="1664" y="1028"/>
                    </a:lnTo>
                    <a:lnTo>
                      <a:pt x="1675" y="999"/>
                    </a:lnTo>
                    <a:lnTo>
                      <a:pt x="1683" y="969"/>
                    </a:lnTo>
                    <a:lnTo>
                      <a:pt x="1690" y="939"/>
                    </a:lnTo>
                    <a:lnTo>
                      <a:pt x="1696" y="908"/>
                    </a:lnTo>
                    <a:lnTo>
                      <a:pt x="1699" y="878"/>
                    </a:lnTo>
                    <a:lnTo>
                      <a:pt x="1703" y="847"/>
                    </a:lnTo>
                    <a:lnTo>
                      <a:pt x="1705" y="815"/>
                    </a:lnTo>
                    <a:lnTo>
                      <a:pt x="1705" y="784"/>
                    </a:lnTo>
                    <a:lnTo>
                      <a:pt x="1705" y="784"/>
                    </a:lnTo>
                    <a:lnTo>
                      <a:pt x="1705" y="745"/>
                    </a:lnTo>
                    <a:lnTo>
                      <a:pt x="1701" y="708"/>
                    </a:lnTo>
                    <a:lnTo>
                      <a:pt x="1697" y="669"/>
                    </a:lnTo>
                    <a:lnTo>
                      <a:pt x="1690" y="632"/>
                    </a:lnTo>
                    <a:lnTo>
                      <a:pt x="1683" y="597"/>
                    </a:lnTo>
                    <a:lnTo>
                      <a:pt x="1671" y="560"/>
                    </a:lnTo>
                    <a:lnTo>
                      <a:pt x="1660" y="526"/>
                    </a:lnTo>
                    <a:lnTo>
                      <a:pt x="1645" y="491"/>
                    </a:lnTo>
                    <a:lnTo>
                      <a:pt x="1631" y="458"/>
                    </a:lnTo>
                    <a:lnTo>
                      <a:pt x="1614" y="424"/>
                    </a:lnTo>
                    <a:lnTo>
                      <a:pt x="1595" y="393"/>
                    </a:lnTo>
                    <a:lnTo>
                      <a:pt x="1577" y="363"/>
                    </a:lnTo>
                    <a:lnTo>
                      <a:pt x="1555" y="334"/>
                    </a:lnTo>
                    <a:lnTo>
                      <a:pt x="1532" y="306"/>
                    </a:lnTo>
                    <a:lnTo>
                      <a:pt x="1510" y="278"/>
                    </a:lnTo>
                    <a:lnTo>
                      <a:pt x="1484" y="252"/>
                    </a:lnTo>
                    <a:lnTo>
                      <a:pt x="1458" y="226"/>
                    </a:lnTo>
                    <a:lnTo>
                      <a:pt x="1431" y="202"/>
                    </a:lnTo>
                    <a:lnTo>
                      <a:pt x="1403" y="180"/>
                    </a:lnTo>
                    <a:lnTo>
                      <a:pt x="1373" y="159"/>
                    </a:lnTo>
                    <a:lnTo>
                      <a:pt x="1342" y="139"/>
                    </a:lnTo>
                    <a:lnTo>
                      <a:pt x="1310" y="122"/>
                    </a:lnTo>
                    <a:lnTo>
                      <a:pt x="1279" y="106"/>
                    </a:lnTo>
                    <a:lnTo>
                      <a:pt x="1245" y="89"/>
                    </a:lnTo>
                    <a:lnTo>
                      <a:pt x="1210" y="76"/>
                    </a:lnTo>
                    <a:lnTo>
                      <a:pt x="1175" y="65"/>
                    </a:lnTo>
                    <a:lnTo>
                      <a:pt x="1140" y="54"/>
                    </a:lnTo>
                    <a:lnTo>
                      <a:pt x="1103" y="46"/>
                    </a:lnTo>
                    <a:lnTo>
                      <a:pt x="1066" y="39"/>
                    </a:lnTo>
                    <a:lnTo>
                      <a:pt x="1028" y="35"/>
                    </a:lnTo>
                    <a:lnTo>
                      <a:pt x="990" y="32"/>
                    </a:lnTo>
                    <a:lnTo>
                      <a:pt x="953" y="30"/>
                    </a:lnTo>
                    <a:lnTo>
                      <a:pt x="953" y="30"/>
                    </a:lnTo>
                    <a:lnTo>
                      <a:pt x="914" y="32"/>
                    </a:lnTo>
                    <a:lnTo>
                      <a:pt x="875" y="35"/>
                    </a:lnTo>
                    <a:lnTo>
                      <a:pt x="838" y="39"/>
                    </a:lnTo>
                    <a:lnTo>
                      <a:pt x="801" y="46"/>
                    </a:lnTo>
                    <a:lnTo>
                      <a:pt x="764" y="54"/>
                    </a:lnTo>
                    <a:lnTo>
                      <a:pt x="728" y="65"/>
                    </a:lnTo>
                    <a:lnTo>
                      <a:pt x="693" y="76"/>
                    </a:lnTo>
                    <a:lnTo>
                      <a:pt x="658" y="89"/>
                    </a:lnTo>
                    <a:lnTo>
                      <a:pt x="625" y="106"/>
                    </a:lnTo>
                    <a:lnTo>
                      <a:pt x="593" y="122"/>
                    </a:lnTo>
                    <a:lnTo>
                      <a:pt x="562" y="139"/>
                    </a:lnTo>
                    <a:lnTo>
                      <a:pt x="530" y="159"/>
                    </a:lnTo>
                    <a:lnTo>
                      <a:pt x="500" y="180"/>
                    </a:lnTo>
                    <a:lnTo>
                      <a:pt x="473" y="202"/>
                    </a:lnTo>
                    <a:lnTo>
                      <a:pt x="445" y="226"/>
                    </a:lnTo>
                    <a:lnTo>
                      <a:pt x="419" y="252"/>
                    </a:lnTo>
                    <a:lnTo>
                      <a:pt x="395" y="278"/>
                    </a:lnTo>
                    <a:lnTo>
                      <a:pt x="371" y="306"/>
                    </a:lnTo>
                    <a:lnTo>
                      <a:pt x="349" y="334"/>
                    </a:lnTo>
                    <a:lnTo>
                      <a:pt x="326" y="363"/>
                    </a:lnTo>
                    <a:lnTo>
                      <a:pt x="308" y="393"/>
                    </a:lnTo>
                    <a:lnTo>
                      <a:pt x="289" y="424"/>
                    </a:lnTo>
                    <a:lnTo>
                      <a:pt x="273" y="458"/>
                    </a:lnTo>
                    <a:lnTo>
                      <a:pt x="258" y="491"/>
                    </a:lnTo>
                    <a:lnTo>
                      <a:pt x="243" y="526"/>
                    </a:lnTo>
                    <a:lnTo>
                      <a:pt x="232" y="560"/>
                    </a:lnTo>
                    <a:lnTo>
                      <a:pt x="223" y="597"/>
                    </a:lnTo>
                    <a:lnTo>
                      <a:pt x="213" y="632"/>
                    </a:lnTo>
                    <a:lnTo>
                      <a:pt x="206" y="669"/>
                    </a:lnTo>
                    <a:lnTo>
                      <a:pt x="202" y="708"/>
                    </a:lnTo>
                    <a:lnTo>
                      <a:pt x="198" y="745"/>
                    </a:lnTo>
                    <a:lnTo>
                      <a:pt x="198" y="784"/>
                    </a:lnTo>
                    <a:lnTo>
                      <a:pt x="197" y="878"/>
                    </a:lnTo>
                    <a:lnTo>
                      <a:pt x="197" y="882"/>
                    </a:lnTo>
                    <a:lnTo>
                      <a:pt x="41" y="1360"/>
                    </a:lnTo>
                    <a:lnTo>
                      <a:pt x="226" y="1360"/>
                    </a:lnTo>
                    <a:lnTo>
                      <a:pt x="265" y="1845"/>
                    </a:lnTo>
                    <a:lnTo>
                      <a:pt x="632" y="1801"/>
                    </a:lnTo>
                    <a:lnTo>
                      <a:pt x="688" y="2183"/>
                    </a:lnTo>
                    <a:lnTo>
                      <a:pt x="658" y="2188"/>
                    </a:lnTo>
                    <a:lnTo>
                      <a:pt x="606" y="1834"/>
                    </a:lnTo>
                    <a:lnTo>
                      <a:pt x="237" y="1879"/>
                    </a:lnTo>
                    <a:lnTo>
                      <a:pt x="198" y="1391"/>
                    </a:lnTo>
                    <a:lnTo>
                      <a:pt x="0" y="1391"/>
                    </a:lnTo>
                    <a:lnTo>
                      <a:pt x="167" y="875"/>
                    </a:lnTo>
                    <a:lnTo>
                      <a:pt x="167" y="784"/>
                    </a:lnTo>
                    <a:lnTo>
                      <a:pt x="167" y="784"/>
                    </a:lnTo>
                    <a:lnTo>
                      <a:pt x="169" y="743"/>
                    </a:lnTo>
                    <a:lnTo>
                      <a:pt x="172" y="704"/>
                    </a:lnTo>
                    <a:lnTo>
                      <a:pt x="176" y="665"/>
                    </a:lnTo>
                    <a:lnTo>
                      <a:pt x="184" y="626"/>
                    </a:lnTo>
                    <a:lnTo>
                      <a:pt x="193" y="589"/>
                    </a:lnTo>
                    <a:lnTo>
                      <a:pt x="202" y="552"/>
                    </a:lnTo>
                    <a:lnTo>
                      <a:pt x="215" y="515"/>
                    </a:lnTo>
                    <a:lnTo>
                      <a:pt x="230" y="480"/>
                    </a:lnTo>
                    <a:lnTo>
                      <a:pt x="245" y="445"/>
                    </a:lnTo>
                    <a:lnTo>
                      <a:pt x="263" y="411"/>
                    </a:lnTo>
                    <a:lnTo>
                      <a:pt x="282" y="378"/>
                    </a:lnTo>
                    <a:lnTo>
                      <a:pt x="302" y="346"/>
                    </a:lnTo>
                    <a:lnTo>
                      <a:pt x="324" y="315"/>
                    </a:lnTo>
                    <a:lnTo>
                      <a:pt x="347" y="285"/>
                    </a:lnTo>
                    <a:lnTo>
                      <a:pt x="371" y="258"/>
                    </a:lnTo>
                    <a:lnTo>
                      <a:pt x="397" y="230"/>
                    </a:lnTo>
                    <a:lnTo>
                      <a:pt x="424" y="204"/>
                    </a:lnTo>
                    <a:lnTo>
                      <a:pt x="454" y="180"/>
                    </a:lnTo>
                    <a:lnTo>
                      <a:pt x="484" y="156"/>
                    </a:lnTo>
                    <a:lnTo>
                      <a:pt x="513" y="133"/>
                    </a:lnTo>
                    <a:lnTo>
                      <a:pt x="545" y="113"/>
                    </a:lnTo>
                    <a:lnTo>
                      <a:pt x="578" y="95"/>
                    </a:lnTo>
                    <a:lnTo>
                      <a:pt x="612" y="78"/>
                    </a:lnTo>
                    <a:lnTo>
                      <a:pt x="647" y="61"/>
                    </a:lnTo>
                    <a:lnTo>
                      <a:pt x="682" y="48"/>
                    </a:lnTo>
                    <a:lnTo>
                      <a:pt x="719" y="35"/>
                    </a:lnTo>
                    <a:lnTo>
                      <a:pt x="756" y="24"/>
                    </a:lnTo>
                    <a:lnTo>
                      <a:pt x="793" y="17"/>
                    </a:lnTo>
                    <a:lnTo>
                      <a:pt x="832" y="9"/>
                    </a:lnTo>
                    <a:lnTo>
                      <a:pt x="871" y="4"/>
                    </a:lnTo>
                    <a:lnTo>
                      <a:pt x="912" y="2"/>
                    </a:lnTo>
                    <a:lnTo>
                      <a:pt x="953" y="0"/>
                    </a:lnTo>
                    <a:lnTo>
                      <a:pt x="953" y="0"/>
                    </a:lnTo>
                    <a:lnTo>
                      <a:pt x="991" y="2"/>
                    </a:lnTo>
                    <a:lnTo>
                      <a:pt x="1032" y="4"/>
                    </a:lnTo>
                    <a:lnTo>
                      <a:pt x="1071" y="9"/>
                    </a:lnTo>
                    <a:lnTo>
                      <a:pt x="1110" y="17"/>
                    </a:lnTo>
                    <a:lnTo>
                      <a:pt x="1147" y="24"/>
                    </a:lnTo>
                    <a:lnTo>
                      <a:pt x="1184" y="35"/>
                    </a:lnTo>
                    <a:lnTo>
                      <a:pt x="1221" y="48"/>
                    </a:lnTo>
                    <a:lnTo>
                      <a:pt x="1256" y="61"/>
                    </a:lnTo>
                    <a:lnTo>
                      <a:pt x="1292" y="78"/>
                    </a:lnTo>
                    <a:lnTo>
                      <a:pt x="1325" y="95"/>
                    </a:lnTo>
                    <a:lnTo>
                      <a:pt x="1358" y="113"/>
                    </a:lnTo>
                    <a:lnTo>
                      <a:pt x="1390" y="133"/>
                    </a:lnTo>
                    <a:lnTo>
                      <a:pt x="1421" y="156"/>
                    </a:lnTo>
                    <a:lnTo>
                      <a:pt x="1451" y="180"/>
                    </a:lnTo>
                    <a:lnTo>
                      <a:pt x="1479" y="204"/>
                    </a:lnTo>
                    <a:lnTo>
                      <a:pt x="1507" y="230"/>
                    </a:lnTo>
                    <a:lnTo>
                      <a:pt x="1532" y="258"/>
                    </a:lnTo>
                    <a:lnTo>
                      <a:pt x="1557" y="285"/>
                    </a:lnTo>
                    <a:lnTo>
                      <a:pt x="1581" y="315"/>
                    </a:lnTo>
                    <a:lnTo>
                      <a:pt x="1601" y="346"/>
                    </a:lnTo>
                    <a:lnTo>
                      <a:pt x="1621" y="378"/>
                    </a:lnTo>
                    <a:lnTo>
                      <a:pt x="1642" y="411"/>
                    </a:lnTo>
                    <a:lnTo>
                      <a:pt x="1658" y="445"/>
                    </a:lnTo>
                    <a:lnTo>
                      <a:pt x="1673" y="480"/>
                    </a:lnTo>
                    <a:lnTo>
                      <a:pt x="1688" y="515"/>
                    </a:lnTo>
                    <a:lnTo>
                      <a:pt x="1701" y="552"/>
                    </a:lnTo>
                    <a:lnTo>
                      <a:pt x="1710" y="589"/>
                    </a:lnTo>
                    <a:lnTo>
                      <a:pt x="1720" y="626"/>
                    </a:lnTo>
                    <a:lnTo>
                      <a:pt x="1727" y="665"/>
                    </a:lnTo>
                    <a:lnTo>
                      <a:pt x="1733" y="704"/>
                    </a:lnTo>
                    <a:lnTo>
                      <a:pt x="1734" y="745"/>
                    </a:lnTo>
                    <a:lnTo>
                      <a:pt x="1736" y="784"/>
                    </a:lnTo>
                    <a:lnTo>
                      <a:pt x="1736" y="784"/>
                    </a:lnTo>
                    <a:lnTo>
                      <a:pt x="1734" y="817"/>
                    </a:lnTo>
                    <a:lnTo>
                      <a:pt x="1733" y="849"/>
                    </a:lnTo>
                    <a:lnTo>
                      <a:pt x="1731" y="882"/>
                    </a:lnTo>
                    <a:lnTo>
                      <a:pt x="1725" y="913"/>
                    </a:lnTo>
                    <a:lnTo>
                      <a:pt x="1720" y="945"/>
                    </a:lnTo>
                    <a:lnTo>
                      <a:pt x="1712" y="976"/>
                    </a:lnTo>
                    <a:lnTo>
                      <a:pt x="1703" y="1008"/>
                    </a:lnTo>
                    <a:lnTo>
                      <a:pt x="1694" y="1038"/>
                    </a:lnTo>
                    <a:lnTo>
                      <a:pt x="1516" y="1604"/>
                    </a:lnTo>
                    <a:lnTo>
                      <a:pt x="1657" y="2494"/>
                    </a:lnTo>
                    <a:lnTo>
                      <a:pt x="1625" y="2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grpSp>
            <p:nvGrpSpPr>
              <p:cNvPr id="8" name="Group 7">
                <a:extLst>
                  <a:ext uri="{FF2B5EF4-FFF2-40B4-BE49-F238E27FC236}">
                    <a16:creationId xmlns:a16="http://schemas.microsoft.com/office/drawing/2014/main" id="{1884EB90-856A-4B3D-8C41-380E81E27851}"/>
                  </a:ext>
                </a:extLst>
              </p:cNvPr>
              <p:cNvGrpSpPr/>
              <p:nvPr/>
            </p:nvGrpSpPr>
            <p:grpSpPr>
              <a:xfrm>
                <a:off x="6207989" y="2521241"/>
                <a:ext cx="1833563" cy="3140075"/>
                <a:chOff x="7651751" y="2178051"/>
                <a:chExt cx="1833563" cy="3140075"/>
              </a:xfrm>
            </p:grpSpPr>
            <p:sp>
              <p:nvSpPr>
                <p:cNvPr id="9" name="Rectangle 8">
                  <a:extLst>
                    <a:ext uri="{FF2B5EF4-FFF2-40B4-BE49-F238E27FC236}">
                      <a16:creationId xmlns:a16="http://schemas.microsoft.com/office/drawing/2014/main" id="{5FF9FA55-6F13-46E9-B9A9-A10B60C42CD9}"/>
                    </a:ext>
                  </a:extLst>
                </p:cNvPr>
                <p:cNvSpPr>
                  <a:spLocks noChangeArrowheads="1"/>
                </p:cNvSpPr>
                <p:nvPr/>
              </p:nvSpPr>
              <p:spPr bwMode="auto">
                <a:xfrm>
                  <a:off x="8543926" y="4475163"/>
                  <a:ext cx="49213" cy="46038"/>
                </a:xfrm>
                <a:prstGeom prst="rect">
                  <a:avLst/>
                </a:prstGeom>
                <a:solidFill>
                  <a:srgbClr val="52585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0" name="Rectangle 9">
                  <a:extLst>
                    <a:ext uri="{FF2B5EF4-FFF2-40B4-BE49-F238E27FC236}">
                      <a16:creationId xmlns:a16="http://schemas.microsoft.com/office/drawing/2014/main" id="{5E05CB57-E35B-471D-BA9D-6AE183DE8024}"/>
                    </a:ext>
                  </a:extLst>
                </p:cNvPr>
                <p:cNvSpPr>
                  <a:spLocks noChangeArrowheads="1"/>
                </p:cNvSpPr>
                <p:nvPr/>
              </p:nvSpPr>
              <p:spPr bwMode="auto">
                <a:xfrm>
                  <a:off x="8543926" y="4575176"/>
                  <a:ext cx="49213" cy="460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1" name="Rectangle 10">
                  <a:extLst>
                    <a:ext uri="{FF2B5EF4-FFF2-40B4-BE49-F238E27FC236}">
                      <a16:creationId xmlns:a16="http://schemas.microsoft.com/office/drawing/2014/main" id="{917B6F65-886C-4190-9FA3-150088DB4114}"/>
                    </a:ext>
                  </a:extLst>
                </p:cNvPr>
                <p:cNvSpPr>
                  <a:spLocks noChangeArrowheads="1"/>
                </p:cNvSpPr>
                <p:nvPr/>
              </p:nvSpPr>
              <p:spPr bwMode="auto">
                <a:xfrm>
                  <a:off x="8543926" y="4675188"/>
                  <a:ext cx="49213" cy="460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2" name="Rectangle 11">
                  <a:extLst>
                    <a:ext uri="{FF2B5EF4-FFF2-40B4-BE49-F238E27FC236}">
                      <a16:creationId xmlns:a16="http://schemas.microsoft.com/office/drawing/2014/main" id="{D04EF3EF-7492-4924-B3E4-4CB85BE29369}"/>
                    </a:ext>
                  </a:extLst>
                </p:cNvPr>
                <p:cNvSpPr>
                  <a:spLocks noChangeArrowheads="1"/>
                </p:cNvSpPr>
                <p:nvPr/>
              </p:nvSpPr>
              <p:spPr bwMode="auto">
                <a:xfrm>
                  <a:off x="8543926" y="4775201"/>
                  <a:ext cx="49213" cy="460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3" name="Rectangle 12">
                  <a:extLst>
                    <a:ext uri="{FF2B5EF4-FFF2-40B4-BE49-F238E27FC236}">
                      <a16:creationId xmlns:a16="http://schemas.microsoft.com/office/drawing/2014/main" id="{DB852891-76E9-4DE8-99BB-C456338C6912}"/>
                    </a:ext>
                  </a:extLst>
                </p:cNvPr>
                <p:cNvSpPr>
                  <a:spLocks noChangeArrowheads="1"/>
                </p:cNvSpPr>
                <p:nvPr/>
              </p:nvSpPr>
              <p:spPr bwMode="auto">
                <a:xfrm>
                  <a:off x="8543926" y="4872038"/>
                  <a:ext cx="49213" cy="49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4" name="Rectangle 13">
                  <a:extLst>
                    <a:ext uri="{FF2B5EF4-FFF2-40B4-BE49-F238E27FC236}">
                      <a16:creationId xmlns:a16="http://schemas.microsoft.com/office/drawing/2014/main" id="{76F966E4-BDBB-4EA2-AF2B-CE2D055C5C0B}"/>
                    </a:ext>
                  </a:extLst>
                </p:cNvPr>
                <p:cNvSpPr>
                  <a:spLocks noChangeArrowheads="1"/>
                </p:cNvSpPr>
                <p:nvPr/>
              </p:nvSpPr>
              <p:spPr bwMode="auto">
                <a:xfrm>
                  <a:off x="8543926" y="4972051"/>
                  <a:ext cx="49213" cy="49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5" name="Rectangle 14">
                  <a:extLst>
                    <a:ext uri="{FF2B5EF4-FFF2-40B4-BE49-F238E27FC236}">
                      <a16:creationId xmlns:a16="http://schemas.microsoft.com/office/drawing/2014/main" id="{47D17988-145F-4083-A8C8-26E7E72E0F08}"/>
                    </a:ext>
                  </a:extLst>
                </p:cNvPr>
                <p:cNvSpPr>
                  <a:spLocks noChangeArrowheads="1"/>
                </p:cNvSpPr>
                <p:nvPr/>
              </p:nvSpPr>
              <p:spPr bwMode="auto">
                <a:xfrm>
                  <a:off x="8543926" y="5072063"/>
                  <a:ext cx="49213" cy="49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6" name="Rectangle 15">
                  <a:extLst>
                    <a:ext uri="{FF2B5EF4-FFF2-40B4-BE49-F238E27FC236}">
                      <a16:creationId xmlns:a16="http://schemas.microsoft.com/office/drawing/2014/main" id="{6132E3B0-8425-460B-B1F1-FCACFFD24B41}"/>
                    </a:ext>
                  </a:extLst>
                </p:cNvPr>
                <p:cNvSpPr>
                  <a:spLocks noChangeArrowheads="1"/>
                </p:cNvSpPr>
                <p:nvPr/>
              </p:nvSpPr>
              <p:spPr bwMode="auto">
                <a:xfrm>
                  <a:off x="8543926" y="5172076"/>
                  <a:ext cx="49213" cy="49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7" name="Rectangle 16">
                  <a:extLst>
                    <a:ext uri="{FF2B5EF4-FFF2-40B4-BE49-F238E27FC236}">
                      <a16:creationId xmlns:a16="http://schemas.microsoft.com/office/drawing/2014/main" id="{389052EF-3A92-42FF-A8F5-AE5C61CDE126}"/>
                    </a:ext>
                  </a:extLst>
                </p:cNvPr>
                <p:cNvSpPr>
                  <a:spLocks noChangeArrowheads="1"/>
                </p:cNvSpPr>
                <p:nvPr/>
              </p:nvSpPr>
              <p:spPr bwMode="auto">
                <a:xfrm>
                  <a:off x="8543926" y="5272088"/>
                  <a:ext cx="49213" cy="460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8" name="Freeform 240">
                  <a:extLst>
                    <a:ext uri="{FF2B5EF4-FFF2-40B4-BE49-F238E27FC236}">
                      <a16:creationId xmlns:a16="http://schemas.microsoft.com/office/drawing/2014/main" id="{2C35CD08-6BC0-4B8B-B687-87817D9AA065}"/>
                    </a:ext>
                  </a:extLst>
                </p:cNvPr>
                <p:cNvSpPr>
                  <a:spLocks/>
                </p:cNvSpPr>
                <p:nvPr/>
              </p:nvSpPr>
              <p:spPr bwMode="auto">
                <a:xfrm>
                  <a:off x="7881938" y="2409826"/>
                  <a:ext cx="1373188" cy="1693863"/>
                </a:xfrm>
                <a:custGeom>
                  <a:avLst/>
                  <a:gdLst>
                    <a:gd name="T0" fmla="*/ 434 w 865"/>
                    <a:gd name="T1" fmla="*/ 0 h 1067"/>
                    <a:gd name="T2" fmla="*/ 389 w 865"/>
                    <a:gd name="T3" fmla="*/ 2 h 1067"/>
                    <a:gd name="T4" fmla="*/ 304 w 865"/>
                    <a:gd name="T5" fmla="*/ 19 h 1067"/>
                    <a:gd name="T6" fmla="*/ 226 w 865"/>
                    <a:gd name="T7" fmla="*/ 52 h 1067"/>
                    <a:gd name="T8" fmla="*/ 157 w 865"/>
                    <a:gd name="T9" fmla="*/ 98 h 1067"/>
                    <a:gd name="T10" fmla="*/ 98 w 865"/>
                    <a:gd name="T11" fmla="*/ 158 h 1067"/>
                    <a:gd name="T12" fmla="*/ 52 w 865"/>
                    <a:gd name="T13" fmla="*/ 226 h 1067"/>
                    <a:gd name="T14" fmla="*/ 20 w 865"/>
                    <a:gd name="T15" fmla="*/ 304 h 1067"/>
                    <a:gd name="T16" fmla="*/ 2 w 865"/>
                    <a:gd name="T17" fmla="*/ 387 h 1067"/>
                    <a:gd name="T18" fmla="*/ 0 w 865"/>
                    <a:gd name="T19" fmla="*/ 432 h 1067"/>
                    <a:gd name="T20" fmla="*/ 0 w 865"/>
                    <a:gd name="T21" fmla="*/ 456 h 1067"/>
                    <a:gd name="T22" fmla="*/ 6 w 865"/>
                    <a:gd name="T23" fmla="*/ 502 h 1067"/>
                    <a:gd name="T24" fmla="*/ 15 w 865"/>
                    <a:gd name="T25" fmla="*/ 547 h 1067"/>
                    <a:gd name="T26" fmla="*/ 30 w 865"/>
                    <a:gd name="T27" fmla="*/ 589 h 1067"/>
                    <a:gd name="T28" fmla="*/ 48 w 865"/>
                    <a:gd name="T29" fmla="*/ 630 h 1067"/>
                    <a:gd name="T30" fmla="*/ 70 w 865"/>
                    <a:gd name="T31" fmla="*/ 669 h 1067"/>
                    <a:gd name="T32" fmla="*/ 96 w 865"/>
                    <a:gd name="T33" fmla="*/ 704 h 1067"/>
                    <a:gd name="T34" fmla="*/ 141 w 865"/>
                    <a:gd name="T35" fmla="*/ 752 h 1067"/>
                    <a:gd name="T36" fmla="*/ 154 w 865"/>
                    <a:gd name="T37" fmla="*/ 763 h 1067"/>
                    <a:gd name="T38" fmla="*/ 178 w 865"/>
                    <a:gd name="T39" fmla="*/ 787 h 1067"/>
                    <a:gd name="T40" fmla="*/ 219 w 865"/>
                    <a:gd name="T41" fmla="*/ 843 h 1067"/>
                    <a:gd name="T42" fmla="*/ 246 w 865"/>
                    <a:gd name="T43" fmla="*/ 906 h 1067"/>
                    <a:gd name="T44" fmla="*/ 261 w 865"/>
                    <a:gd name="T45" fmla="*/ 975 h 1067"/>
                    <a:gd name="T46" fmla="*/ 263 w 865"/>
                    <a:gd name="T47" fmla="*/ 1067 h 1067"/>
                    <a:gd name="T48" fmla="*/ 602 w 865"/>
                    <a:gd name="T49" fmla="*/ 1067 h 1067"/>
                    <a:gd name="T50" fmla="*/ 602 w 865"/>
                    <a:gd name="T51" fmla="*/ 1012 h 1067"/>
                    <a:gd name="T52" fmla="*/ 610 w 865"/>
                    <a:gd name="T53" fmla="*/ 939 h 1067"/>
                    <a:gd name="T54" fmla="*/ 632 w 865"/>
                    <a:gd name="T55" fmla="*/ 873 h 1067"/>
                    <a:gd name="T56" fmla="*/ 667 w 865"/>
                    <a:gd name="T57" fmla="*/ 813 h 1067"/>
                    <a:gd name="T58" fmla="*/ 711 w 865"/>
                    <a:gd name="T59" fmla="*/ 763 h 1067"/>
                    <a:gd name="T60" fmla="*/ 724 w 865"/>
                    <a:gd name="T61" fmla="*/ 752 h 1067"/>
                    <a:gd name="T62" fmla="*/ 756 w 865"/>
                    <a:gd name="T63" fmla="*/ 721 h 1067"/>
                    <a:gd name="T64" fmla="*/ 784 w 865"/>
                    <a:gd name="T65" fmla="*/ 686 h 1067"/>
                    <a:gd name="T66" fmla="*/ 808 w 865"/>
                    <a:gd name="T67" fmla="*/ 648 h 1067"/>
                    <a:gd name="T68" fmla="*/ 828 w 865"/>
                    <a:gd name="T69" fmla="*/ 610 h 1067"/>
                    <a:gd name="T70" fmla="*/ 843 w 865"/>
                    <a:gd name="T71" fmla="*/ 569 h 1067"/>
                    <a:gd name="T72" fmla="*/ 856 w 865"/>
                    <a:gd name="T73" fmla="*/ 524 h 1067"/>
                    <a:gd name="T74" fmla="*/ 863 w 865"/>
                    <a:gd name="T75" fmla="*/ 480 h 1067"/>
                    <a:gd name="T76" fmla="*/ 865 w 865"/>
                    <a:gd name="T77" fmla="*/ 432 h 1067"/>
                    <a:gd name="T78" fmla="*/ 865 w 865"/>
                    <a:gd name="T79" fmla="*/ 409 h 1067"/>
                    <a:gd name="T80" fmla="*/ 856 w 865"/>
                    <a:gd name="T81" fmla="*/ 345 h 1067"/>
                    <a:gd name="T82" fmla="*/ 832 w 865"/>
                    <a:gd name="T83" fmla="*/ 263 h 1067"/>
                    <a:gd name="T84" fmla="*/ 791 w 865"/>
                    <a:gd name="T85" fmla="*/ 191 h 1067"/>
                    <a:gd name="T86" fmla="*/ 739 w 865"/>
                    <a:gd name="T87" fmla="*/ 126 h 1067"/>
                    <a:gd name="T88" fmla="*/ 674 w 865"/>
                    <a:gd name="T89" fmla="*/ 74 h 1067"/>
                    <a:gd name="T90" fmla="*/ 600 w 865"/>
                    <a:gd name="T91" fmla="*/ 33 h 1067"/>
                    <a:gd name="T92" fmla="*/ 521 w 865"/>
                    <a:gd name="T93" fmla="*/ 7 h 1067"/>
                    <a:gd name="T94" fmla="*/ 456 w 865"/>
                    <a:gd name="T95" fmla="*/ 0 h 1067"/>
                    <a:gd name="T96" fmla="*/ 434 w 865"/>
                    <a:gd name="T9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5" h="1067">
                      <a:moveTo>
                        <a:pt x="434" y="0"/>
                      </a:moveTo>
                      <a:lnTo>
                        <a:pt x="434" y="0"/>
                      </a:lnTo>
                      <a:lnTo>
                        <a:pt x="411" y="0"/>
                      </a:lnTo>
                      <a:lnTo>
                        <a:pt x="389" y="2"/>
                      </a:lnTo>
                      <a:lnTo>
                        <a:pt x="345" y="7"/>
                      </a:lnTo>
                      <a:lnTo>
                        <a:pt x="304" y="19"/>
                      </a:lnTo>
                      <a:lnTo>
                        <a:pt x="265" y="33"/>
                      </a:lnTo>
                      <a:lnTo>
                        <a:pt x="226" y="52"/>
                      </a:lnTo>
                      <a:lnTo>
                        <a:pt x="191" y="74"/>
                      </a:lnTo>
                      <a:lnTo>
                        <a:pt x="157" y="98"/>
                      </a:lnTo>
                      <a:lnTo>
                        <a:pt x="126" y="126"/>
                      </a:lnTo>
                      <a:lnTo>
                        <a:pt x="98" y="158"/>
                      </a:lnTo>
                      <a:lnTo>
                        <a:pt x="74" y="191"/>
                      </a:lnTo>
                      <a:lnTo>
                        <a:pt x="52" y="226"/>
                      </a:lnTo>
                      <a:lnTo>
                        <a:pt x="33" y="263"/>
                      </a:lnTo>
                      <a:lnTo>
                        <a:pt x="20" y="304"/>
                      </a:lnTo>
                      <a:lnTo>
                        <a:pt x="9" y="345"/>
                      </a:lnTo>
                      <a:lnTo>
                        <a:pt x="2" y="387"/>
                      </a:lnTo>
                      <a:lnTo>
                        <a:pt x="0" y="409"/>
                      </a:lnTo>
                      <a:lnTo>
                        <a:pt x="0" y="432"/>
                      </a:lnTo>
                      <a:lnTo>
                        <a:pt x="0" y="432"/>
                      </a:lnTo>
                      <a:lnTo>
                        <a:pt x="0" y="456"/>
                      </a:lnTo>
                      <a:lnTo>
                        <a:pt x="2" y="480"/>
                      </a:lnTo>
                      <a:lnTo>
                        <a:pt x="6" y="502"/>
                      </a:lnTo>
                      <a:lnTo>
                        <a:pt x="9" y="524"/>
                      </a:lnTo>
                      <a:lnTo>
                        <a:pt x="15" y="547"/>
                      </a:lnTo>
                      <a:lnTo>
                        <a:pt x="22" y="569"/>
                      </a:lnTo>
                      <a:lnTo>
                        <a:pt x="30" y="589"/>
                      </a:lnTo>
                      <a:lnTo>
                        <a:pt x="39" y="610"/>
                      </a:lnTo>
                      <a:lnTo>
                        <a:pt x="48" y="630"/>
                      </a:lnTo>
                      <a:lnTo>
                        <a:pt x="59" y="648"/>
                      </a:lnTo>
                      <a:lnTo>
                        <a:pt x="70" y="669"/>
                      </a:lnTo>
                      <a:lnTo>
                        <a:pt x="83" y="686"/>
                      </a:lnTo>
                      <a:lnTo>
                        <a:pt x="96" y="704"/>
                      </a:lnTo>
                      <a:lnTo>
                        <a:pt x="109" y="721"/>
                      </a:lnTo>
                      <a:lnTo>
                        <a:pt x="141" y="752"/>
                      </a:lnTo>
                      <a:lnTo>
                        <a:pt x="141" y="752"/>
                      </a:lnTo>
                      <a:lnTo>
                        <a:pt x="154" y="763"/>
                      </a:lnTo>
                      <a:lnTo>
                        <a:pt x="154" y="763"/>
                      </a:lnTo>
                      <a:lnTo>
                        <a:pt x="178" y="787"/>
                      </a:lnTo>
                      <a:lnTo>
                        <a:pt x="200" y="813"/>
                      </a:lnTo>
                      <a:lnTo>
                        <a:pt x="219" y="843"/>
                      </a:lnTo>
                      <a:lnTo>
                        <a:pt x="233" y="873"/>
                      </a:lnTo>
                      <a:lnTo>
                        <a:pt x="246" y="906"/>
                      </a:lnTo>
                      <a:lnTo>
                        <a:pt x="256" y="939"/>
                      </a:lnTo>
                      <a:lnTo>
                        <a:pt x="261" y="975"/>
                      </a:lnTo>
                      <a:lnTo>
                        <a:pt x="263" y="1012"/>
                      </a:lnTo>
                      <a:lnTo>
                        <a:pt x="263" y="1067"/>
                      </a:lnTo>
                      <a:lnTo>
                        <a:pt x="434" y="1067"/>
                      </a:lnTo>
                      <a:lnTo>
                        <a:pt x="602" y="1067"/>
                      </a:lnTo>
                      <a:lnTo>
                        <a:pt x="602" y="1012"/>
                      </a:lnTo>
                      <a:lnTo>
                        <a:pt x="602" y="1012"/>
                      </a:lnTo>
                      <a:lnTo>
                        <a:pt x="604" y="975"/>
                      </a:lnTo>
                      <a:lnTo>
                        <a:pt x="610" y="939"/>
                      </a:lnTo>
                      <a:lnTo>
                        <a:pt x="619" y="906"/>
                      </a:lnTo>
                      <a:lnTo>
                        <a:pt x="632" y="873"/>
                      </a:lnTo>
                      <a:lnTo>
                        <a:pt x="647" y="843"/>
                      </a:lnTo>
                      <a:lnTo>
                        <a:pt x="667" y="813"/>
                      </a:lnTo>
                      <a:lnTo>
                        <a:pt x="687" y="787"/>
                      </a:lnTo>
                      <a:lnTo>
                        <a:pt x="711" y="763"/>
                      </a:lnTo>
                      <a:lnTo>
                        <a:pt x="711" y="763"/>
                      </a:lnTo>
                      <a:lnTo>
                        <a:pt x="724" y="752"/>
                      </a:lnTo>
                      <a:lnTo>
                        <a:pt x="724" y="752"/>
                      </a:lnTo>
                      <a:lnTo>
                        <a:pt x="756" y="721"/>
                      </a:lnTo>
                      <a:lnTo>
                        <a:pt x="769" y="704"/>
                      </a:lnTo>
                      <a:lnTo>
                        <a:pt x="784" y="686"/>
                      </a:lnTo>
                      <a:lnTo>
                        <a:pt x="795" y="669"/>
                      </a:lnTo>
                      <a:lnTo>
                        <a:pt x="808" y="648"/>
                      </a:lnTo>
                      <a:lnTo>
                        <a:pt x="817" y="630"/>
                      </a:lnTo>
                      <a:lnTo>
                        <a:pt x="828" y="610"/>
                      </a:lnTo>
                      <a:lnTo>
                        <a:pt x="836" y="589"/>
                      </a:lnTo>
                      <a:lnTo>
                        <a:pt x="843" y="569"/>
                      </a:lnTo>
                      <a:lnTo>
                        <a:pt x="850" y="547"/>
                      </a:lnTo>
                      <a:lnTo>
                        <a:pt x="856" y="524"/>
                      </a:lnTo>
                      <a:lnTo>
                        <a:pt x="860" y="502"/>
                      </a:lnTo>
                      <a:lnTo>
                        <a:pt x="863" y="480"/>
                      </a:lnTo>
                      <a:lnTo>
                        <a:pt x="865" y="456"/>
                      </a:lnTo>
                      <a:lnTo>
                        <a:pt x="865" y="432"/>
                      </a:lnTo>
                      <a:lnTo>
                        <a:pt x="865" y="432"/>
                      </a:lnTo>
                      <a:lnTo>
                        <a:pt x="865" y="409"/>
                      </a:lnTo>
                      <a:lnTo>
                        <a:pt x="863" y="387"/>
                      </a:lnTo>
                      <a:lnTo>
                        <a:pt x="856" y="345"/>
                      </a:lnTo>
                      <a:lnTo>
                        <a:pt x="847" y="304"/>
                      </a:lnTo>
                      <a:lnTo>
                        <a:pt x="832" y="263"/>
                      </a:lnTo>
                      <a:lnTo>
                        <a:pt x="813" y="226"/>
                      </a:lnTo>
                      <a:lnTo>
                        <a:pt x="791" y="191"/>
                      </a:lnTo>
                      <a:lnTo>
                        <a:pt x="767" y="158"/>
                      </a:lnTo>
                      <a:lnTo>
                        <a:pt x="739" y="126"/>
                      </a:lnTo>
                      <a:lnTo>
                        <a:pt x="708" y="98"/>
                      </a:lnTo>
                      <a:lnTo>
                        <a:pt x="674" y="74"/>
                      </a:lnTo>
                      <a:lnTo>
                        <a:pt x="639" y="52"/>
                      </a:lnTo>
                      <a:lnTo>
                        <a:pt x="600" y="33"/>
                      </a:lnTo>
                      <a:lnTo>
                        <a:pt x="561" y="19"/>
                      </a:lnTo>
                      <a:lnTo>
                        <a:pt x="521" y="7"/>
                      </a:lnTo>
                      <a:lnTo>
                        <a:pt x="476" y="2"/>
                      </a:lnTo>
                      <a:lnTo>
                        <a:pt x="456" y="0"/>
                      </a:lnTo>
                      <a:lnTo>
                        <a:pt x="434" y="0"/>
                      </a:lnTo>
                      <a:lnTo>
                        <a:pt x="434" y="0"/>
                      </a:lnTo>
                      <a:close/>
                    </a:path>
                  </a:pathLst>
                </a:custGeom>
                <a:solidFill>
                  <a:srgbClr val="FDD300"/>
                </a:solidFill>
                <a:ln w="222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9" name="Freeform 241">
                  <a:extLst>
                    <a:ext uri="{FF2B5EF4-FFF2-40B4-BE49-F238E27FC236}">
                      <a16:creationId xmlns:a16="http://schemas.microsoft.com/office/drawing/2014/main" id="{48363F46-C1B1-4332-8335-A2F8F0FAF7A4}"/>
                    </a:ext>
                  </a:extLst>
                </p:cNvPr>
                <p:cNvSpPr>
                  <a:spLocks noEditPoints="1"/>
                </p:cNvSpPr>
                <p:nvPr/>
              </p:nvSpPr>
              <p:spPr bwMode="auto">
                <a:xfrm>
                  <a:off x="8275638" y="4079876"/>
                  <a:ext cx="585788" cy="333375"/>
                </a:xfrm>
                <a:custGeom>
                  <a:avLst/>
                  <a:gdLst>
                    <a:gd name="T0" fmla="*/ 369 w 369"/>
                    <a:gd name="T1" fmla="*/ 210 h 210"/>
                    <a:gd name="T2" fmla="*/ 0 w 369"/>
                    <a:gd name="T3" fmla="*/ 210 h 210"/>
                    <a:gd name="T4" fmla="*/ 0 w 369"/>
                    <a:gd name="T5" fmla="*/ 0 h 210"/>
                    <a:gd name="T6" fmla="*/ 369 w 369"/>
                    <a:gd name="T7" fmla="*/ 0 h 210"/>
                    <a:gd name="T8" fmla="*/ 369 w 369"/>
                    <a:gd name="T9" fmla="*/ 210 h 210"/>
                    <a:gd name="T10" fmla="*/ 30 w 369"/>
                    <a:gd name="T11" fmla="*/ 180 h 210"/>
                    <a:gd name="T12" fmla="*/ 339 w 369"/>
                    <a:gd name="T13" fmla="*/ 180 h 210"/>
                    <a:gd name="T14" fmla="*/ 339 w 369"/>
                    <a:gd name="T15" fmla="*/ 32 h 210"/>
                    <a:gd name="T16" fmla="*/ 30 w 369"/>
                    <a:gd name="T17" fmla="*/ 32 h 210"/>
                    <a:gd name="T18" fmla="*/ 30 w 369"/>
                    <a:gd name="T19" fmla="*/ 18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10">
                      <a:moveTo>
                        <a:pt x="369" y="210"/>
                      </a:moveTo>
                      <a:lnTo>
                        <a:pt x="0" y="210"/>
                      </a:lnTo>
                      <a:lnTo>
                        <a:pt x="0" y="0"/>
                      </a:lnTo>
                      <a:lnTo>
                        <a:pt x="369" y="0"/>
                      </a:lnTo>
                      <a:lnTo>
                        <a:pt x="369" y="210"/>
                      </a:lnTo>
                      <a:close/>
                      <a:moveTo>
                        <a:pt x="30" y="180"/>
                      </a:moveTo>
                      <a:lnTo>
                        <a:pt x="339" y="180"/>
                      </a:lnTo>
                      <a:lnTo>
                        <a:pt x="339" y="32"/>
                      </a:lnTo>
                      <a:lnTo>
                        <a:pt x="30" y="32"/>
                      </a:lnTo>
                      <a:lnTo>
                        <a:pt x="30"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0" name="Rectangle 19">
                  <a:extLst>
                    <a:ext uri="{FF2B5EF4-FFF2-40B4-BE49-F238E27FC236}">
                      <a16:creationId xmlns:a16="http://schemas.microsoft.com/office/drawing/2014/main" id="{44F504D5-7A7E-4ACC-BCF5-A92044FCFA7D}"/>
                    </a:ext>
                  </a:extLst>
                </p:cNvPr>
                <p:cNvSpPr>
                  <a:spLocks noChangeArrowheads="1"/>
                </p:cNvSpPr>
                <p:nvPr/>
              </p:nvSpPr>
              <p:spPr bwMode="auto">
                <a:xfrm>
                  <a:off x="8250238" y="4079876"/>
                  <a:ext cx="638175"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1" name="Rectangle 20">
                  <a:extLst>
                    <a:ext uri="{FF2B5EF4-FFF2-40B4-BE49-F238E27FC236}">
                      <a16:creationId xmlns:a16="http://schemas.microsoft.com/office/drawing/2014/main" id="{C1CBD50D-402F-4749-99F6-343DEE0C6B5F}"/>
                    </a:ext>
                  </a:extLst>
                </p:cNvPr>
                <p:cNvSpPr>
                  <a:spLocks noChangeArrowheads="1"/>
                </p:cNvSpPr>
                <p:nvPr/>
              </p:nvSpPr>
              <p:spPr bwMode="auto">
                <a:xfrm>
                  <a:off x="8250238" y="4175126"/>
                  <a:ext cx="638175" cy="492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2" name="Rectangle 21">
                  <a:extLst>
                    <a:ext uri="{FF2B5EF4-FFF2-40B4-BE49-F238E27FC236}">
                      <a16:creationId xmlns:a16="http://schemas.microsoft.com/office/drawing/2014/main" id="{AF44BB8C-3666-440F-AA8D-1F2444422749}"/>
                    </a:ext>
                  </a:extLst>
                </p:cNvPr>
                <p:cNvSpPr>
                  <a:spLocks noChangeArrowheads="1"/>
                </p:cNvSpPr>
                <p:nvPr/>
              </p:nvSpPr>
              <p:spPr bwMode="auto">
                <a:xfrm>
                  <a:off x="8250238" y="4271963"/>
                  <a:ext cx="638175" cy="460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3" name="Rectangle 22">
                  <a:extLst>
                    <a:ext uri="{FF2B5EF4-FFF2-40B4-BE49-F238E27FC236}">
                      <a16:creationId xmlns:a16="http://schemas.microsoft.com/office/drawing/2014/main" id="{E9F10FF6-3852-4486-BFA3-65DD08A32BF4}"/>
                    </a:ext>
                  </a:extLst>
                </p:cNvPr>
                <p:cNvSpPr>
                  <a:spLocks noChangeArrowheads="1"/>
                </p:cNvSpPr>
                <p:nvPr/>
              </p:nvSpPr>
              <p:spPr bwMode="auto">
                <a:xfrm>
                  <a:off x="8250238" y="4365626"/>
                  <a:ext cx="638175" cy="476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4" name="Freeform 246">
                  <a:extLst>
                    <a:ext uri="{FF2B5EF4-FFF2-40B4-BE49-F238E27FC236}">
                      <a16:creationId xmlns:a16="http://schemas.microsoft.com/office/drawing/2014/main" id="{FA179A60-74EB-4200-9514-9AD1B05F8A69}"/>
                    </a:ext>
                  </a:extLst>
                </p:cNvPr>
                <p:cNvSpPr>
                  <a:spLocks noEditPoints="1"/>
                </p:cNvSpPr>
                <p:nvPr/>
              </p:nvSpPr>
              <p:spPr bwMode="auto">
                <a:xfrm>
                  <a:off x="8443913" y="4365626"/>
                  <a:ext cx="249238" cy="155575"/>
                </a:xfrm>
                <a:custGeom>
                  <a:avLst/>
                  <a:gdLst>
                    <a:gd name="T0" fmla="*/ 157 w 157"/>
                    <a:gd name="T1" fmla="*/ 98 h 98"/>
                    <a:gd name="T2" fmla="*/ 0 w 157"/>
                    <a:gd name="T3" fmla="*/ 98 h 98"/>
                    <a:gd name="T4" fmla="*/ 0 w 157"/>
                    <a:gd name="T5" fmla="*/ 0 h 98"/>
                    <a:gd name="T6" fmla="*/ 157 w 157"/>
                    <a:gd name="T7" fmla="*/ 0 h 98"/>
                    <a:gd name="T8" fmla="*/ 157 w 157"/>
                    <a:gd name="T9" fmla="*/ 98 h 98"/>
                    <a:gd name="T10" fmla="*/ 30 w 157"/>
                    <a:gd name="T11" fmla="*/ 69 h 98"/>
                    <a:gd name="T12" fmla="*/ 128 w 157"/>
                    <a:gd name="T13" fmla="*/ 69 h 98"/>
                    <a:gd name="T14" fmla="*/ 128 w 157"/>
                    <a:gd name="T15" fmla="*/ 30 h 98"/>
                    <a:gd name="T16" fmla="*/ 30 w 157"/>
                    <a:gd name="T17" fmla="*/ 30 h 98"/>
                    <a:gd name="T18" fmla="*/ 30 w 157"/>
                    <a:gd name="T19" fmla="*/ 6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98">
                      <a:moveTo>
                        <a:pt x="157" y="98"/>
                      </a:moveTo>
                      <a:lnTo>
                        <a:pt x="0" y="98"/>
                      </a:lnTo>
                      <a:lnTo>
                        <a:pt x="0" y="0"/>
                      </a:lnTo>
                      <a:lnTo>
                        <a:pt x="157" y="0"/>
                      </a:lnTo>
                      <a:lnTo>
                        <a:pt x="157" y="98"/>
                      </a:lnTo>
                      <a:close/>
                      <a:moveTo>
                        <a:pt x="30" y="69"/>
                      </a:moveTo>
                      <a:lnTo>
                        <a:pt x="128" y="69"/>
                      </a:lnTo>
                      <a:lnTo>
                        <a:pt x="128" y="30"/>
                      </a:lnTo>
                      <a:lnTo>
                        <a:pt x="30" y="30"/>
                      </a:lnTo>
                      <a:lnTo>
                        <a:pt x="30"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5" name="Rectangle 24">
                  <a:extLst>
                    <a:ext uri="{FF2B5EF4-FFF2-40B4-BE49-F238E27FC236}">
                      <a16:creationId xmlns:a16="http://schemas.microsoft.com/office/drawing/2014/main" id="{A955F91C-F774-4BF6-AEB1-172034682396}"/>
                    </a:ext>
                  </a:extLst>
                </p:cNvPr>
                <p:cNvSpPr>
                  <a:spLocks noChangeArrowheads="1"/>
                </p:cNvSpPr>
                <p:nvPr/>
              </p:nvSpPr>
              <p:spPr bwMode="auto">
                <a:xfrm>
                  <a:off x="8543926" y="3471863"/>
                  <a:ext cx="49213" cy="6318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6" name="Freeform 248">
                  <a:extLst>
                    <a:ext uri="{FF2B5EF4-FFF2-40B4-BE49-F238E27FC236}">
                      <a16:creationId xmlns:a16="http://schemas.microsoft.com/office/drawing/2014/main" id="{20BA89EC-750D-4B3D-8770-1E27FD8E862F}"/>
                    </a:ext>
                  </a:extLst>
                </p:cNvPr>
                <p:cNvSpPr>
                  <a:spLocks/>
                </p:cNvSpPr>
                <p:nvPr/>
              </p:nvSpPr>
              <p:spPr bwMode="auto">
                <a:xfrm>
                  <a:off x="8375651" y="2968626"/>
                  <a:ext cx="385763" cy="255588"/>
                </a:xfrm>
                <a:custGeom>
                  <a:avLst/>
                  <a:gdLst>
                    <a:gd name="T0" fmla="*/ 145 w 243"/>
                    <a:gd name="T1" fmla="*/ 161 h 161"/>
                    <a:gd name="T2" fmla="*/ 98 w 243"/>
                    <a:gd name="T3" fmla="*/ 69 h 161"/>
                    <a:gd name="T4" fmla="*/ 85 w 243"/>
                    <a:gd name="T5" fmla="*/ 95 h 161"/>
                    <a:gd name="T6" fmla="*/ 0 w 243"/>
                    <a:gd name="T7" fmla="*/ 95 h 161"/>
                    <a:gd name="T8" fmla="*/ 0 w 243"/>
                    <a:gd name="T9" fmla="*/ 65 h 161"/>
                    <a:gd name="T10" fmla="*/ 65 w 243"/>
                    <a:gd name="T11" fmla="*/ 65 h 161"/>
                    <a:gd name="T12" fmla="*/ 98 w 243"/>
                    <a:gd name="T13" fmla="*/ 0 h 161"/>
                    <a:gd name="T14" fmla="*/ 145 w 243"/>
                    <a:gd name="T15" fmla="*/ 93 h 161"/>
                    <a:gd name="T16" fmla="*/ 160 w 243"/>
                    <a:gd name="T17" fmla="*/ 65 h 161"/>
                    <a:gd name="T18" fmla="*/ 243 w 243"/>
                    <a:gd name="T19" fmla="*/ 65 h 161"/>
                    <a:gd name="T20" fmla="*/ 243 w 243"/>
                    <a:gd name="T21" fmla="*/ 95 h 161"/>
                    <a:gd name="T22" fmla="*/ 178 w 243"/>
                    <a:gd name="T23" fmla="*/ 95 h 161"/>
                    <a:gd name="T24" fmla="*/ 145 w 243"/>
                    <a:gd name="T25" fmla="*/ 1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3" h="161">
                      <a:moveTo>
                        <a:pt x="145" y="161"/>
                      </a:moveTo>
                      <a:lnTo>
                        <a:pt x="98" y="69"/>
                      </a:lnTo>
                      <a:lnTo>
                        <a:pt x="85" y="95"/>
                      </a:lnTo>
                      <a:lnTo>
                        <a:pt x="0" y="95"/>
                      </a:lnTo>
                      <a:lnTo>
                        <a:pt x="0" y="65"/>
                      </a:lnTo>
                      <a:lnTo>
                        <a:pt x="65" y="65"/>
                      </a:lnTo>
                      <a:lnTo>
                        <a:pt x="98" y="0"/>
                      </a:lnTo>
                      <a:lnTo>
                        <a:pt x="145" y="93"/>
                      </a:lnTo>
                      <a:lnTo>
                        <a:pt x="160" y="65"/>
                      </a:lnTo>
                      <a:lnTo>
                        <a:pt x="243" y="65"/>
                      </a:lnTo>
                      <a:lnTo>
                        <a:pt x="243" y="95"/>
                      </a:lnTo>
                      <a:lnTo>
                        <a:pt x="178" y="95"/>
                      </a:lnTo>
                      <a:lnTo>
                        <a:pt x="145" y="1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7" name="Freeform 249">
                  <a:extLst>
                    <a:ext uri="{FF2B5EF4-FFF2-40B4-BE49-F238E27FC236}">
                      <a16:creationId xmlns:a16="http://schemas.microsoft.com/office/drawing/2014/main" id="{AD70F6AF-71A7-4E8D-89D2-5EB9A9290F36}"/>
                    </a:ext>
                  </a:extLst>
                </p:cNvPr>
                <p:cNvSpPr>
                  <a:spLocks/>
                </p:cNvSpPr>
                <p:nvPr/>
              </p:nvSpPr>
              <p:spPr bwMode="auto">
                <a:xfrm>
                  <a:off x="8334376" y="3121026"/>
                  <a:ext cx="468313" cy="395288"/>
                </a:xfrm>
                <a:custGeom>
                  <a:avLst/>
                  <a:gdLst>
                    <a:gd name="T0" fmla="*/ 149 w 295"/>
                    <a:gd name="T1" fmla="*/ 249 h 249"/>
                    <a:gd name="T2" fmla="*/ 0 w 295"/>
                    <a:gd name="T3" fmla="*/ 17 h 249"/>
                    <a:gd name="T4" fmla="*/ 26 w 295"/>
                    <a:gd name="T5" fmla="*/ 0 h 249"/>
                    <a:gd name="T6" fmla="*/ 149 w 295"/>
                    <a:gd name="T7" fmla="*/ 193 h 249"/>
                    <a:gd name="T8" fmla="*/ 269 w 295"/>
                    <a:gd name="T9" fmla="*/ 0 h 249"/>
                    <a:gd name="T10" fmla="*/ 295 w 295"/>
                    <a:gd name="T11" fmla="*/ 17 h 249"/>
                    <a:gd name="T12" fmla="*/ 149 w 295"/>
                    <a:gd name="T13" fmla="*/ 249 h 249"/>
                  </a:gdLst>
                  <a:ahLst/>
                  <a:cxnLst>
                    <a:cxn ang="0">
                      <a:pos x="T0" y="T1"/>
                    </a:cxn>
                    <a:cxn ang="0">
                      <a:pos x="T2" y="T3"/>
                    </a:cxn>
                    <a:cxn ang="0">
                      <a:pos x="T4" y="T5"/>
                    </a:cxn>
                    <a:cxn ang="0">
                      <a:pos x="T6" y="T7"/>
                    </a:cxn>
                    <a:cxn ang="0">
                      <a:pos x="T8" y="T9"/>
                    </a:cxn>
                    <a:cxn ang="0">
                      <a:pos x="T10" y="T11"/>
                    </a:cxn>
                    <a:cxn ang="0">
                      <a:pos x="T12" y="T13"/>
                    </a:cxn>
                  </a:cxnLst>
                  <a:rect l="0" t="0" r="r" b="b"/>
                  <a:pathLst>
                    <a:path w="295" h="249">
                      <a:moveTo>
                        <a:pt x="149" y="249"/>
                      </a:moveTo>
                      <a:lnTo>
                        <a:pt x="0" y="17"/>
                      </a:lnTo>
                      <a:lnTo>
                        <a:pt x="26" y="0"/>
                      </a:lnTo>
                      <a:lnTo>
                        <a:pt x="149" y="193"/>
                      </a:lnTo>
                      <a:lnTo>
                        <a:pt x="269" y="0"/>
                      </a:lnTo>
                      <a:lnTo>
                        <a:pt x="295" y="17"/>
                      </a:lnTo>
                      <a:lnTo>
                        <a:pt x="149" y="2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8" name="Freeform 250">
                  <a:extLst>
                    <a:ext uri="{FF2B5EF4-FFF2-40B4-BE49-F238E27FC236}">
                      <a16:creationId xmlns:a16="http://schemas.microsoft.com/office/drawing/2014/main" id="{C73B7F44-808D-4D7E-B6A4-2F8A70351920}"/>
                    </a:ext>
                  </a:extLst>
                </p:cNvPr>
                <p:cNvSpPr>
                  <a:spLocks noEditPoints="1"/>
                </p:cNvSpPr>
                <p:nvPr/>
              </p:nvSpPr>
              <p:spPr bwMode="auto">
                <a:xfrm>
                  <a:off x="8255001" y="3024188"/>
                  <a:ext cx="144463" cy="144463"/>
                </a:xfrm>
                <a:custGeom>
                  <a:avLst/>
                  <a:gdLst>
                    <a:gd name="T0" fmla="*/ 47 w 91"/>
                    <a:gd name="T1" fmla="*/ 91 h 91"/>
                    <a:gd name="T2" fmla="*/ 47 w 91"/>
                    <a:gd name="T3" fmla="*/ 91 h 91"/>
                    <a:gd name="T4" fmla="*/ 37 w 91"/>
                    <a:gd name="T5" fmla="*/ 89 h 91"/>
                    <a:gd name="T6" fmla="*/ 28 w 91"/>
                    <a:gd name="T7" fmla="*/ 87 h 91"/>
                    <a:gd name="T8" fmla="*/ 21 w 91"/>
                    <a:gd name="T9" fmla="*/ 84 h 91"/>
                    <a:gd name="T10" fmla="*/ 13 w 91"/>
                    <a:gd name="T11" fmla="*/ 78 h 91"/>
                    <a:gd name="T12" fmla="*/ 8 w 91"/>
                    <a:gd name="T13" fmla="*/ 71 h 91"/>
                    <a:gd name="T14" fmla="*/ 4 w 91"/>
                    <a:gd name="T15" fmla="*/ 63 h 91"/>
                    <a:gd name="T16" fmla="*/ 2 w 91"/>
                    <a:gd name="T17" fmla="*/ 54 h 91"/>
                    <a:gd name="T18" fmla="*/ 0 w 91"/>
                    <a:gd name="T19" fmla="*/ 45 h 91"/>
                    <a:gd name="T20" fmla="*/ 0 w 91"/>
                    <a:gd name="T21" fmla="*/ 45 h 91"/>
                    <a:gd name="T22" fmla="*/ 2 w 91"/>
                    <a:gd name="T23" fmla="*/ 35 h 91"/>
                    <a:gd name="T24" fmla="*/ 4 w 91"/>
                    <a:gd name="T25" fmla="*/ 28 h 91"/>
                    <a:gd name="T26" fmla="*/ 8 w 91"/>
                    <a:gd name="T27" fmla="*/ 21 h 91"/>
                    <a:gd name="T28" fmla="*/ 13 w 91"/>
                    <a:gd name="T29" fmla="*/ 13 h 91"/>
                    <a:gd name="T30" fmla="*/ 21 w 91"/>
                    <a:gd name="T31" fmla="*/ 8 h 91"/>
                    <a:gd name="T32" fmla="*/ 28 w 91"/>
                    <a:gd name="T33" fmla="*/ 4 h 91"/>
                    <a:gd name="T34" fmla="*/ 37 w 91"/>
                    <a:gd name="T35" fmla="*/ 0 h 91"/>
                    <a:gd name="T36" fmla="*/ 47 w 91"/>
                    <a:gd name="T37" fmla="*/ 0 h 91"/>
                    <a:gd name="T38" fmla="*/ 47 w 91"/>
                    <a:gd name="T39" fmla="*/ 0 h 91"/>
                    <a:gd name="T40" fmla="*/ 56 w 91"/>
                    <a:gd name="T41" fmla="*/ 0 h 91"/>
                    <a:gd name="T42" fmla="*/ 63 w 91"/>
                    <a:gd name="T43" fmla="*/ 4 h 91"/>
                    <a:gd name="T44" fmla="*/ 73 w 91"/>
                    <a:gd name="T45" fmla="*/ 8 h 91"/>
                    <a:gd name="T46" fmla="*/ 78 w 91"/>
                    <a:gd name="T47" fmla="*/ 13 h 91"/>
                    <a:gd name="T48" fmla="*/ 84 w 91"/>
                    <a:gd name="T49" fmla="*/ 21 h 91"/>
                    <a:gd name="T50" fmla="*/ 87 w 91"/>
                    <a:gd name="T51" fmla="*/ 28 h 91"/>
                    <a:gd name="T52" fmla="*/ 91 w 91"/>
                    <a:gd name="T53" fmla="*/ 35 h 91"/>
                    <a:gd name="T54" fmla="*/ 91 w 91"/>
                    <a:gd name="T55" fmla="*/ 45 h 91"/>
                    <a:gd name="T56" fmla="*/ 91 w 91"/>
                    <a:gd name="T57" fmla="*/ 45 h 91"/>
                    <a:gd name="T58" fmla="*/ 91 w 91"/>
                    <a:gd name="T59" fmla="*/ 54 h 91"/>
                    <a:gd name="T60" fmla="*/ 87 w 91"/>
                    <a:gd name="T61" fmla="*/ 63 h 91"/>
                    <a:gd name="T62" fmla="*/ 84 w 91"/>
                    <a:gd name="T63" fmla="*/ 71 h 91"/>
                    <a:gd name="T64" fmla="*/ 78 w 91"/>
                    <a:gd name="T65" fmla="*/ 78 h 91"/>
                    <a:gd name="T66" fmla="*/ 73 w 91"/>
                    <a:gd name="T67" fmla="*/ 84 h 91"/>
                    <a:gd name="T68" fmla="*/ 63 w 91"/>
                    <a:gd name="T69" fmla="*/ 87 h 91"/>
                    <a:gd name="T70" fmla="*/ 56 w 91"/>
                    <a:gd name="T71" fmla="*/ 89 h 91"/>
                    <a:gd name="T72" fmla="*/ 47 w 91"/>
                    <a:gd name="T73" fmla="*/ 91 h 91"/>
                    <a:gd name="T74" fmla="*/ 47 w 91"/>
                    <a:gd name="T75" fmla="*/ 91 h 91"/>
                    <a:gd name="T76" fmla="*/ 47 w 91"/>
                    <a:gd name="T77" fmla="*/ 30 h 91"/>
                    <a:gd name="T78" fmla="*/ 47 w 91"/>
                    <a:gd name="T79" fmla="*/ 30 h 91"/>
                    <a:gd name="T80" fmla="*/ 41 w 91"/>
                    <a:gd name="T81" fmla="*/ 32 h 91"/>
                    <a:gd name="T82" fmla="*/ 35 w 91"/>
                    <a:gd name="T83" fmla="*/ 35 h 91"/>
                    <a:gd name="T84" fmla="*/ 32 w 91"/>
                    <a:gd name="T85" fmla="*/ 39 h 91"/>
                    <a:gd name="T86" fmla="*/ 32 w 91"/>
                    <a:gd name="T87" fmla="*/ 45 h 91"/>
                    <a:gd name="T88" fmla="*/ 32 w 91"/>
                    <a:gd name="T89" fmla="*/ 45 h 91"/>
                    <a:gd name="T90" fmla="*/ 32 w 91"/>
                    <a:gd name="T91" fmla="*/ 50 h 91"/>
                    <a:gd name="T92" fmla="*/ 35 w 91"/>
                    <a:gd name="T93" fmla="*/ 56 h 91"/>
                    <a:gd name="T94" fmla="*/ 41 w 91"/>
                    <a:gd name="T95" fmla="*/ 60 h 91"/>
                    <a:gd name="T96" fmla="*/ 47 w 91"/>
                    <a:gd name="T97" fmla="*/ 60 h 91"/>
                    <a:gd name="T98" fmla="*/ 47 w 91"/>
                    <a:gd name="T99" fmla="*/ 60 h 91"/>
                    <a:gd name="T100" fmla="*/ 52 w 91"/>
                    <a:gd name="T101" fmla="*/ 60 h 91"/>
                    <a:gd name="T102" fmla="*/ 58 w 91"/>
                    <a:gd name="T103" fmla="*/ 56 h 91"/>
                    <a:gd name="T104" fmla="*/ 60 w 91"/>
                    <a:gd name="T105" fmla="*/ 50 h 91"/>
                    <a:gd name="T106" fmla="*/ 61 w 91"/>
                    <a:gd name="T107" fmla="*/ 45 h 91"/>
                    <a:gd name="T108" fmla="*/ 61 w 91"/>
                    <a:gd name="T109" fmla="*/ 45 h 91"/>
                    <a:gd name="T110" fmla="*/ 60 w 91"/>
                    <a:gd name="T111" fmla="*/ 39 h 91"/>
                    <a:gd name="T112" fmla="*/ 58 w 91"/>
                    <a:gd name="T113" fmla="*/ 35 h 91"/>
                    <a:gd name="T114" fmla="*/ 52 w 91"/>
                    <a:gd name="T115" fmla="*/ 32 h 91"/>
                    <a:gd name="T116" fmla="*/ 47 w 91"/>
                    <a:gd name="T117" fmla="*/ 30 h 91"/>
                    <a:gd name="T118" fmla="*/ 47 w 91"/>
                    <a:gd name="T119" fmla="*/ 3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 h="91">
                      <a:moveTo>
                        <a:pt x="47" y="91"/>
                      </a:moveTo>
                      <a:lnTo>
                        <a:pt x="47" y="91"/>
                      </a:lnTo>
                      <a:lnTo>
                        <a:pt x="37" y="89"/>
                      </a:lnTo>
                      <a:lnTo>
                        <a:pt x="28" y="87"/>
                      </a:lnTo>
                      <a:lnTo>
                        <a:pt x="21" y="84"/>
                      </a:lnTo>
                      <a:lnTo>
                        <a:pt x="13" y="78"/>
                      </a:lnTo>
                      <a:lnTo>
                        <a:pt x="8" y="71"/>
                      </a:lnTo>
                      <a:lnTo>
                        <a:pt x="4" y="63"/>
                      </a:lnTo>
                      <a:lnTo>
                        <a:pt x="2" y="54"/>
                      </a:lnTo>
                      <a:lnTo>
                        <a:pt x="0" y="45"/>
                      </a:lnTo>
                      <a:lnTo>
                        <a:pt x="0" y="45"/>
                      </a:lnTo>
                      <a:lnTo>
                        <a:pt x="2" y="35"/>
                      </a:lnTo>
                      <a:lnTo>
                        <a:pt x="4" y="28"/>
                      </a:lnTo>
                      <a:lnTo>
                        <a:pt x="8" y="21"/>
                      </a:lnTo>
                      <a:lnTo>
                        <a:pt x="13" y="13"/>
                      </a:lnTo>
                      <a:lnTo>
                        <a:pt x="21" y="8"/>
                      </a:lnTo>
                      <a:lnTo>
                        <a:pt x="28" y="4"/>
                      </a:lnTo>
                      <a:lnTo>
                        <a:pt x="37" y="0"/>
                      </a:lnTo>
                      <a:lnTo>
                        <a:pt x="47" y="0"/>
                      </a:lnTo>
                      <a:lnTo>
                        <a:pt x="47" y="0"/>
                      </a:lnTo>
                      <a:lnTo>
                        <a:pt x="56" y="0"/>
                      </a:lnTo>
                      <a:lnTo>
                        <a:pt x="63" y="4"/>
                      </a:lnTo>
                      <a:lnTo>
                        <a:pt x="73" y="8"/>
                      </a:lnTo>
                      <a:lnTo>
                        <a:pt x="78" y="13"/>
                      </a:lnTo>
                      <a:lnTo>
                        <a:pt x="84" y="21"/>
                      </a:lnTo>
                      <a:lnTo>
                        <a:pt x="87" y="28"/>
                      </a:lnTo>
                      <a:lnTo>
                        <a:pt x="91" y="35"/>
                      </a:lnTo>
                      <a:lnTo>
                        <a:pt x="91" y="45"/>
                      </a:lnTo>
                      <a:lnTo>
                        <a:pt x="91" y="45"/>
                      </a:lnTo>
                      <a:lnTo>
                        <a:pt x="91" y="54"/>
                      </a:lnTo>
                      <a:lnTo>
                        <a:pt x="87" y="63"/>
                      </a:lnTo>
                      <a:lnTo>
                        <a:pt x="84" y="71"/>
                      </a:lnTo>
                      <a:lnTo>
                        <a:pt x="78" y="78"/>
                      </a:lnTo>
                      <a:lnTo>
                        <a:pt x="73" y="84"/>
                      </a:lnTo>
                      <a:lnTo>
                        <a:pt x="63" y="87"/>
                      </a:lnTo>
                      <a:lnTo>
                        <a:pt x="56" y="89"/>
                      </a:lnTo>
                      <a:lnTo>
                        <a:pt x="47" y="91"/>
                      </a:lnTo>
                      <a:lnTo>
                        <a:pt x="47" y="91"/>
                      </a:lnTo>
                      <a:close/>
                      <a:moveTo>
                        <a:pt x="47" y="30"/>
                      </a:moveTo>
                      <a:lnTo>
                        <a:pt x="47" y="30"/>
                      </a:lnTo>
                      <a:lnTo>
                        <a:pt x="41" y="32"/>
                      </a:lnTo>
                      <a:lnTo>
                        <a:pt x="35" y="35"/>
                      </a:lnTo>
                      <a:lnTo>
                        <a:pt x="32" y="39"/>
                      </a:lnTo>
                      <a:lnTo>
                        <a:pt x="32" y="45"/>
                      </a:lnTo>
                      <a:lnTo>
                        <a:pt x="32" y="45"/>
                      </a:lnTo>
                      <a:lnTo>
                        <a:pt x="32" y="50"/>
                      </a:lnTo>
                      <a:lnTo>
                        <a:pt x="35" y="56"/>
                      </a:lnTo>
                      <a:lnTo>
                        <a:pt x="41" y="60"/>
                      </a:lnTo>
                      <a:lnTo>
                        <a:pt x="47" y="60"/>
                      </a:lnTo>
                      <a:lnTo>
                        <a:pt x="47" y="60"/>
                      </a:lnTo>
                      <a:lnTo>
                        <a:pt x="52" y="60"/>
                      </a:lnTo>
                      <a:lnTo>
                        <a:pt x="58" y="56"/>
                      </a:lnTo>
                      <a:lnTo>
                        <a:pt x="60" y="50"/>
                      </a:lnTo>
                      <a:lnTo>
                        <a:pt x="61" y="45"/>
                      </a:lnTo>
                      <a:lnTo>
                        <a:pt x="61" y="45"/>
                      </a:lnTo>
                      <a:lnTo>
                        <a:pt x="60" y="39"/>
                      </a:lnTo>
                      <a:lnTo>
                        <a:pt x="58" y="35"/>
                      </a:lnTo>
                      <a:lnTo>
                        <a:pt x="52" y="32"/>
                      </a:lnTo>
                      <a:lnTo>
                        <a:pt x="47" y="30"/>
                      </a:lnTo>
                      <a:lnTo>
                        <a:pt x="47"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29" name="Freeform 251">
                  <a:extLst>
                    <a:ext uri="{FF2B5EF4-FFF2-40B4-BE49-F238E27FC236}">
                      <a16:creationId xmlns:a16="http://schemas.microsoft.com/office/drawing/2014/main" id="{8912995F-B8C5-4317-80BC-C331A0BFC16E}"/>
                    </a:ext>
                  </a:extLst>
                </p:cNvPr>
                <p:cNvSpPr>
                  <a:spLocks noEditPoints="1"/>
                </p:cNvSpPr>
                <p:nvPr/>
              </p:nvSpPr>
              <p:spPr bwMode="auto">
                <a:xfrm>
                  <a:off x="8737601" y="3024188"/>
                  <a:ext cx="144463" cy="144463"/>
                </a:xfrm>
                <a:custGeom>
                  <a:avLst/>
                  <a:gdLst>
                    <a:gd name="T0" fmla="*/ 45 w 91"/>
                    <a:gd name="T1" fmla="*/ 91 h 91"/>
                    <a:gd name="T2" fmla="*/ 45 w 91"/>
                    <a:gd name="T3" fmla="*/ 91 h 91"/>
                    <a:gd name="T4" fmla="*/ 35 w 91"/>
                    <a:gd name="T5" fmla="*/ 89 h 91"/>
                    <a:gd name="T6" fmla="*/ 28 w 91"/>
                    <a:gd name="T7" fmla="*/ 87 h 91"/>
                    <a:gd name="T8" fmla="*/ 21 w 91"/>
                    <a:gd name="T9" fmla="*/ 84 h 91"/>
                    <a:gd name="T10" fmla="*/ 13 w 91"/>
                    <a:gd name="T11" fmla="*/ 78 h 91"/>
                    <a:gd name="T12" fmla="*/ 8 w 91"/>
                    <a:gd name="T13" fmla="*/ 71 h 91"/>
                    <a:gd name="T14" fmla="*/ 4 w 91"/>
                    <a:gd name="T15" fmla="*/ 63 h 91"/>
                    <a:gd name="T16" fmla="*/ 0 w 91"/>
                    <a:gd name="T17" fmla="*/ 54 h 91"/>
                    <a:gd name="T18" fmla="*/ 0 w 91"/>
                    <a:gd name="T19" fmla="*/ 45 h 91"/>
                    <a:gd name="T20" fmla="*/ 0 w 91"/>
                    <a:gd name="T21" fmla="*/ 45 h 91"/>
                    <a:gd name="T22" fmla="*/ 0 w 91"/>
                    <a:gd name="T23" fmla="*/ 35 h 91"/>
                    <a:gd name="T24" fmla="*/ 4 w 91"/>
                    <a:gd name="T25" fmla="*/ 28 h 91"/>
                    <a:gd name="T26" fmla="*/ 8 w 91"/>
                    <a:gd name="T27" fmla="*/ 21 h 91"/>
                    <a:gd name="T28" fmla="*/ 13 w 91"/>
                    <a:gd name="T29" fmla="*/ 13 h 91"/>
                    <a:gd name="T30" fmla="*/ 21 w 91"/>
                    <a:gd name="T31" fmla="*/ 8 h 91"/>
                    <a:gd name="T32" fmla="*/ 28 w 91"/>
                    <a:gd name="T33" fmla="*/ 4 h 91"/>
                    <a:gd name="T34" fmla="*/ 35 w 91"/>
                    <a:gd name="T35" fmla="*/ 0 h 91"/>
                    <a:gd name="T36" fmla="*/ 45 w 91"/>
                    <a:gd name="T37" fmla="*/ 0 h 91"/>
                    <a:gd name="T38" fmla="*/ 45 w 91"/>
                    <a:gd name="T39" fmla="*/ 0 h 91"/>
                    <a:gd name="T40" fmla="*/ 54 w 91"/>
                    <a:gd name="T41" fmla="*/ 0 h 91"/>
                    <a:gd name="T42" fmla="*/ 63 w 91"/>
                    <a:gd name="T43" fmla="*/ 4 h 91"/>
                    <a:gd name="T44" fmla="*/ 71 w 91"/>
                    <a:gd name="T45" fmla="*/ 8 h 91"/>
                    <a:gd name="T46" fmla="*/ 78 w 91"/>
                    <a:gd name="T47" fmla="*/ 13 h 91"/>
                    <a:gd name="T48" fmla="*/ 84 w 91"/>
                    <a:gd name="T49" fmla="*/ 21 h 91"/>
                    <a:gd name="T50" fmla="*/ 87 w 91"/>
                    <a:gd name="T51" fmla="*/ 28 h 91"/>
                    <a:gd name="T52" fmla="*/ 89 w 91"/>
                    <a:gd name="T53" fmla="*/ 35 h 91"/>
                    <a:gd name="T54" fmla="*/ 91 w 91"/>
                    <a:gd name="T55" fmla="*/ 45 h 91"/>
                    <a:gd name="T56" fmla="*/ 91 w 91"/>
                    <a:gd name="T57" fmla="*/ 45 h 91"/>
                    <a:gd name="T58" fmla="*/ 89 w 91"/>
                    <a:gd name="T59" fmla="*/ 54 h 91"/>
                    <a:gd name="T60" fmla="*/ 87 w 91"/>
                    <a:gd name="T61" fmla="*/ 63 h 91"/>
                    <a:gd name="T62" fmla="*/ 84 w 91"/>
                    <a:gd name="T63" fmla="*/ 71 h 91"/>
                    <a:gd name="T64" fmla="*/ 78 w 91"/>
                    <a:gd name="T65" fmla="*/ 78 h 91"/>
                    <a:gd name="T66" fmla="*/ 71 w 91"/>
                    <a:gd name="T67" fmla="*/ 84 h 91"/>
                    <a:gd name="T68" fmla="*/ 63 w 91"/>
                    <a:gd name="T69" fmla="*/ 87 h 91"/>
                    <a:gd name="T70" fmla="*/ 54 w 91"/>
                    <a:gd name="T71" fmla="*/ 89 h 91"/>
                    <a:gd name="T72" fmla="*/ 45 w 91"/>
                    <a:gd name="T73" fmla="*/ 91 h 91"/>
                    <a:gd name="T74" fmla="*/ 45 w 91"/>
                    <a:gd name="T75" fmla="*/ 91 h 91"/>
                    <a:gd name="T76" fmla="*/ 45 w 91"/>
                    <a:gd name="T77" fmla="*/ 30 h 91"/>
                    <a:gd name="T78" fmla="*/ 45 w 91"/>
                    <a:gd name="T79" fmla="*/ 30 h 91"/>
                    <a:gd name="T80" fmla="*/ 39 w 91"/>
                    <a:gd name="T81" fmla="*/ 32 h 91"/>
                    <a:gd name="T82" fmla="*/ 35 w 91"/>
                    <a:gd name="T83" fmla="*/ 35 h 91"/>
                    <a:gd name="T84" fmla="*/ 32 w 91"/>
                    <a:gd name="T85" fmla="*/ 39 h 91"/>
                    <a:gd name="T86" fmla="*/ 30 w 91"/>
                    <a:gd name="T87" fmla="*/ 45 h 91"/>
                    <a:gd name="T88" fmla="*/ 30 w 91"/>
                    <a:gd name="T89" fmla="*/ 45 h 91"/>
                    <a:gd name="T90" fmla="*/ 32 w 91"/>
                    <a:gd name="T91" fmla="*/ 50 h 91"/>
                    <a:gd name="T92" fmla="*/ 35 w 91"/>
                    <a:gd name="T93" fmla="*/ 56 h 91"/>
                    <a:gd name="T94" fmla="*/ 39 w 91"/>
                    <a:gd name="T95" fmla="*/ 60 h 91"/>
                    <a:gd name="T96" fmla="*/ 45 w 91"/>
                    <a:gd name="T97" fmla="*/ 60 h 91"/>
                    <a:gd name="T98" fmla="*/ 45 w 91"/>
                    <a:gd name="T99" fmla="*/ 60 h 91"/>
                    <a:gd name="T100" fmla="*/ 50 w 91"/>
                    <a:gd name="T101" fmla="*/ 60 h 91"/>
                    <a:gd name="T102" fmla="*/ 56 w 91"/>
                    <a:gd name="T103" fmla="*/ 56 h 91"/>
                    <a:gd name="T104" fmla="*/ 59 w 91"/>
                    <a:gd name="T105" fmla="*/ 50 h 91"/>
                    <a:gd name="T106" fmla="*/ 59 w 91"/>
                    <a:gd name="T107" fmla="*/ 45 h 91"/>
                    <a:gd name="T108" fmla="*/ 59 w 91"/>
                    <a:gd name="T109" fmla="*/ 45 h 91"/>
                    <a:gd name="T110" fmla="*/ 59 w 91"/>
                    <a:gd name="T111" fmla="*/ 39 h 91"/>
                    <a:gd name="T112" fmla="*/ 56 w 91"/>
                    <a:gd name="T113" fmla="*/ 35 h 91"/>
                    <a:gd name="T114" fmla="*/ 50 w 91"/>
                    <a:gd name="T115" fmla="*/ 32 h 91"/>
                    <a:gd name="T116" fmla="*/ 45 w 91"/>
                    <a:gd name="T117" fmla="*/ 30 h 91"/>
                    <a:gd name="T118" fmla="*/ 45 w 91"/>
                    <a:gd name="T119" fmla="*/ 3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 h="91">
                      <a:moveTo>
                        <a:pt x="45" y="91"/>
                      </a:moveTo>
                      <a:lnTo>
                        <a:pt x="45" y="91"/>
                      </a:lnTo>
                      <a:lnTo>
                        <a:pt x="35" y="89"/>
                      </a:lnTo>
                      <a:lnTo>
                        <a:pt x="28" y="87"/>
                      </a:lnTo>
                      <a:lnTo>
                        <a:pt x="21" y="84"/>
                      </a:lnTo>
                      <a:lnTo>
                        <a:pt x="13" y="78"/>
                      </a:lnTo>
                      <a:lnTo>
                        <a:pt x="8" y="71"/>
                      </a:lnTo>
                      <a:lnTo>
                        <a:pt x="4" y="63"/>
                      </a:lnTo>
                      <a:lnTo>
                        <a:pt x="0" y="54"/>
                      </a:lnTo>
                      <a:lnTo>
                        <a:pt x="0" y="45"/>
                      </a:lnTo>
                      <a:lnTo>
                        <a:pt x="0" y="45"/>
                      </a:lnTo>
                      <a:lnTo>
                        <a:pt x="0" y="35"/>
                      </a:lnTo>
                      <a:lnTo>
                        <a:pt x="4" y="28"/>
                      </a:lnTo>
                      <a:lnTo>
                        <a:pt x="8" y="21"/>
                      </a:lnTo>
                      <a:lnTo>
                        <a:pt x="13" y="13"/>
                      </a:lnTo>
                      <a:lnTo>
                        <a:pt x="21" y="8"/>
                      </a:lnTo>
                      <a:lnTo>
                        <a:pt x="28" y="4"/>
                      </a:lnTo>
                      <a:lnTo>
                        <a:pt x="35" y="0"/>
                      </a:lnTo>
                      <a:lnTo>
                        <a:pt x="45" y="0"/>
                      </a:lnTo>
                      <a:lnTo>
                        <a:pt x="45" y="0"/>
                      </a:lnTo>
                      <a:lnTo>
                        <a:pt x="54" y="0"/>
                      </a:lnTo>
                      <a:lnTo>
                        <a:pt x="63" y="4"/>
                      </a:lnTo>
                      <a:lnTo>
                        <a:pt x="71" y="8"/>
                      </a:lnTo>
                      <a:lnTo>
                        <a:pt x="78" y="13"/>
                      </a:lnTo>
                      <a:lnTo>
                        <a:pt x="84" y="21"/>
                      </a:lnTo>
                      <a:lnTo>
                        <a:pt x="87" y="28"/>
                      </a:lnTo>
                      <a:lnTo>
                        <a:pt x="89" y="35"/>
                      </a:lnTo>
                      <a:lnTo>
                        <a:pt x="91" y="45"/>
                      </a:lnTo>
                      <a:lnTo>
                        <a:pt x="91" y="45"/>
                      </a:lnTo>
                      <a:lnTo>
                        <a:pt x="89" y="54"/>
                      </a:lnTo>
                      <a:lnTo>
                        <a:pt x="87" y="63"/>
                      </a:lnTo>
                      <a:lnTo>
                        <a:pt x="84" y="71"/>
                      </a:lnTo>
                      <a:lnTo>
                        <a:pt x="78" y="78"/>
                      </a:lnTo>
                      <a:lnTo>
                        <a:pt x="71" y="84"/>
                      </a:lnTo>
                      <a:lnTo>
                        <a:pt x="63" y="87"/>
                      </a:lnTo>
                      <a:lnTo>
                        <a:pt x="54" y="89"/>
                      </a:lnTo>
                      <a:lnTo>
                        <a:pt x="45" y="91"/>
                      </a:lnTo>
                      <a:lnTo>
                        <a:pt x="45" y="91"/>
                      </a:lnTo>
                      <a:close/>
                      <a:moveTo>
                        <a:pt x="45" y="30"/>
                      </a:moveTo>
                      <a:lnTo>
                        <a:pt x="45" y="30"/>
                      </a:lnTo>
                      <a:lnTo>
                        <a:pt x="39" y="32"/>
                      </a:lnTo>
                      <a:lnTo>
                        <a:pt x="35" y="35"/>
                      </a:lnTo>
                      <a:lnTo>
                        <a:pt x="32" y="39"/>
                      </a:lnTo>
                      <a:lnTo>
                        <a:pt x="30" y="45"/>
                      </a:lnTo>
                      <a:lnTo>
                        <a:pt x="30" y="45"/>
                      </a:lnTo>
                      <a:lnTo>
                        <a:pt x="32" y="50"/>
                      </a:lnTo>
                      <a:lnTo>
                        <a:pt x="35" y="56"/>
                      </a:lnTo>
                      <a:lnTo>
                        <a:pt x="39" y="60"/>
                      </a:lnTo>
                      <a:lnTo>
                        <a:pt x="45" y="60"/>
                      </a:lnTo>
                      <a:lnTo>
                        <a:pt x="45" y="60"/>
                      </a:lnTo>
                      <a:lnTo>
                        <a:pt x="50" y="60"/>
                      </a:lnTo>
                      <a:lnTo>
                        <a:pt x="56" y="56"/>
                      </a:lnTo>
                      <a:lnTo>
                        <a:pt x="59" y="50"/>
                      </a:lnTo>
                      <a:lnTo>
                        <a:pt x="59" y="45"/>
                      </a:lnTo>
                      <a:lnTo>
                        <a:pt x="59" y="45"/>
                      </a:lnTo>
                      <a:lnTo>
                        <a:pt x="59" y="39"/>
                      </a:lnTo>
                      <a:lnTo>
                        <a:pt x="56" y="35"/>
                      </a:lnTo>
                      <a:lnTo>
                        <a:pt x="50" y="32"/>
                      </a:lnTo>
                      <a:lnTo>
                        <a:pt x="45" y="30"/>
                      </a:lnTo>
                      <a:lnTo>
                        <a:pt x="45"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0" name="Rectangle 29">
                  <a:extLst>
                    <a:ext uri="{FF2B5EF4-FFF2-40B4-BE49-F238E27FC236}">
                      <a16:creationId xmlns:a16="http://schemas.microsoft.com/office/drawing/2014/main" id="{CAAE7413-EF26-4717-AC8C-2CF23F2E41DD}"/>
                    </a:ext>
                  </a:extLst>
                </p:cNvPr>
                <p:cNvSpPr>
                  <a:spLocks noChangeArrowheads="1"/>
                </p:cNvSpPr>
                <p:nvPr/>
              </p:nvSpPr>
              <p:spPr bwMode="auto">
                <a:xfrm>
                  <a:off x="8543926" y="2178051"/>
                  <a:ext cx="49213" cy="936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1" name="Freeform 253">
                  <a:extLst>
                    <a:ext uri="{FF2B5EF4-FFF2-40B4-BE49-F238E27FC236}">
                      <a16:creationId xmlns:a16="http://schemas.microsoft.com/office/drawing/2014/main" id="{73AA1EC9-474D-472D-8564-CF212A52E480}"/>
                    </a:ext>
                  </a:extLst>
                </p:cNvPr>
                <p:cNvSpPr>
                  <a:spLocks/>
                </p:cNvSpPr>
                <p:nvPr/>
              </p:nvSpPr>
              <p:spPr bwMode="auto">
                <a:xfrm>
                  <a:off x="8716963" y="2192338"/>
                  <a:ext cx="68263" cy="103188"/>
                </a:xfrm>
                <a:custGeom>
                  <a:avLst/>
                  <a:gdLst>
                    <a:gd name="T0" fmla="*/ 30 w 43"/>
                    <a:gd name="T1" fmla="*/ 65 h 65"/>
                    <a:gd name="T2" fmla="*/ 0 w 43"/>
                    <a:gd name="T3" fmla="*/ 59 h 65"/>
                    <a:gd name="T4" fmla="*/ 13 w 43"/>
                    <a:gd name="T5" fmla="*/ 0 h 65"/>
                    <a:gd name="T6" fmla="*/ 43 w 43"/>
                    <a:gd name="T7" fmla="*/ 6 h 65"/>
                    <a:gd name="T8" fmla="*/ 30 w 43"/>
                    <a:gd name="T9" fmla="*/ 65 h 65"/>
                  </a:gdLst>
                  <a:ahLst/>
                  <a:cxnLst>
                    <a:cxn ang="0">
                      <a:pos x="T0" y="T1"/>
                    </a:cxn>
                    <a:cxn ang="0">
                      <a:pos x="T2" y="T3"/>
                    </a:cxn>
                    <a:cxn ang="0">
                      <a:pos x="T4" y="T5"/>
                    </a:cxn>
                    <a:cxn ang="0">
                      <a:pos x="T6" y="T7"/>
                    </a:cxn>
                    <a:cxn ang="0">
                      <a:pos x="T8" y="T9"/>
                    </a:cxn>
                  </a:cxnLst>
                  <a:rect l="0" t="0" r="r" b="b"/>
                  <a:pathLst>
                    <a:path w="43" h="65">
                      <a:moveTo>
                        <a:pt x="30" y="65"/>
                      </a:moveTo>
                      <a:lnTo>
                        <a:pt x="0" y="59"/>
                      </a:lnTo>
                      <a:lnTo>
                        <a:pt x="13" y="0"/>
                      </a:lnTo>
                      <a:lnTo>
                        <a:pt x="43" y="6"/>
                      </a:lnTo>
                      <a:lnTo>
                        <a:pt x="3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2" name="Freeform 254">
                  <a:extLst>
                    <a:ext uri="{FF2B5EF4-FFF2-40B4-BE49-F238E27FC236}">
                      <a16:creationId xmlns:a16="http://schemas.microsoft.com/office/drawing/2014/main" id="{61A6ADAC-B9E4-492F-865E-BCE734A5588D}"/>
                    </a:ext>
                  </a:extLst>
                </p:cNvPr>
                <p:cNvSpPr>
                  <a:spLocks/>
                </p:cNvSpPr>
                <p:nvPr/>
              </p:nvSpPr>
              <p:spPr bwMode="auto">
                <a:xfrm>
                  <a:off x="8882063" y="2244726"/>
                  <a:ext cx="82550" cy="109538"/>
                </a:xfrm>
                <a:custGeom>
                  <a:avLst/>
                  <a:gdLst>
                    <a:gd name="T0" fmla="*/ 28 w 52"/>
                    <a:gd name="T1" fmla="*/ 69 h 69"/>
                    <a:gd name="T2" fmla="*/ 0 w 52"/>
                    <a:gd name="T3" fmla="*/ 56 h 69"/>
                    <a:gd name="T4" fmla="*/ 24 w 52"/>
                    <a:gd name="T5" fmla="*/ 0 h 69"/>
                    <a:gd name="T6" fmla="*/ 52 w 52"/>
                    <a:gd name="T7" fmla="*/ 13 h 69"/>
                    <a:gd name="T8" fmla="*/ 28 w 52"/>
                    <a:gd name="T9" fmla="*/ 69 h 69"/>
                  </a:gdLst>
                  <a:ahLst/>
                  <a:cxnLst>
                    <a:cxn ang="0">
                      <a:pos x="T0" y="T1"/>
                    </a:cxn>
                    <a:cxn ang="0">
                      <a:pos x="T2" y="T3"/>
                    </a:cxn>
                    <a:cxn ang="0">
                      <a:pos x="T4" y="T5"/>
                    </a:cxn>
                    <a:cxn ang="0">
                      <a:pos x="T6" y="T7"/>
                    </a:cxn>
                    <a:cxn ang="0">
                      <a:pos x="T8" y="T9"/>
                    </a:cxn>
                  </a:cxnLst>
                  <a:rect l="0" t="0" r="r" b="b"/>
                  <a:pathLst>
                    <a:path w="52" h="69">
                      <a:moveTo>
                        <a:pt x="28" y="69"/>
                      </a:moveTo>
                      <a:lnTo>
                        <a:pt x="0" y="56"/>
                      </a:lnTo>
                      <a:lnTo>
                        <a:pt x="24" y="0"/>
                      </a:lnTo>
                      <a:lnTo>
                        <a:pt x="52" y="13"/>
                      </a:lnTo>
                      <a:lnTo>
                        <a:pt x="28"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3" name="Freeform 255">
                  <a:extLst>
                    <a:ext uri="{FF2B5EF4-FFF2-40B4-BE49-F238E27FC236}">
                      <a16:creationId xmlns:a16="http://schemas.microsoft.com/office/drawing/2014/main" id="{977A77F8-1623-4CB7-A819-AAAAA493D4D3}"/>
                    </a:ext>
                  </a:extLst>
                </p:cNvPr>
                <p:cNvSpPr>
                  <a:spLocks/>
                </p:cNvSpPr>
                <p:nvPr/>
              </p:nvSpPr>
              <p:spPr bwMode="auto">
                <a:xfrm>
                  <a:off x="9031288" y="2339976"/>
                  <a:ext cx="98425" cy="104775"/>
                </a:xfrm>
                <a:custGeom>
                  <a:avLst/>
                  <a:gdLst>
                    <a:gd name="T0" fmla="*/ 26 w 62"/>
                    <a:gd name="T1" fmla="*/ 66 h 66"/>
                    <a:gd name="T2" fmla="*/ 0 w 62"/>
                    <a:gd name="T3" fmla="*/ 48 h 66"/>
                    <a:gd name="T4" fmla="*/ 37 w 62"/>
                    <a:gd name="T5" fmla="*/ 0 h 66"/>
                    <a:gd name="T6" fmla="*/ 62 w 62"/>
                    <a:gd name="T7" fmla="*/ 16 h 66"/>
                    <a:gd name="T8" fmla="*/ 26 w 62"/>
                    <a:gd name="T9" fmla="*/ 66 h 66"/>
                  </a:gdLst>
                  <a:ahLst/>
                  <a:cxnLst>
                    <a:cxn ang="0">
                      <a:pos x="T0" y="T1"/>
                    </a:cxn>
                    <a:cxn ang="0">
                      <a:pos x="T2" y="T3"/>
                    </a:cxn>
                    <a:cxn ang="0">
                      <a:pos x="T4" y="T5"/>
                    </a:cxn>
                    <a:cxn ang="0">
                      <a:pos x="T6" y="T7"/>
                    </a:cxn>
                    <a:cxn ang="0">
                      <a:pos x="T8" y="T9"/>
                    </a:cxn>
                  </a:cxnLst>
                  <a:rect l="0" t="0" r="r" b="b"/>
                  <a:pathLst>
                    <a:path w="62" h="66">
                      <a:moveTo>
                        <a:pt x="26" y="66"/>
                      </a:moveTo>
                      <a:lnTo>
                        <a:pt x="0" y="48"/>
                      </a:lnTo>
                      <a:lnTo>
                        <a:pt x="37" y="0"/>
                      </a:lnTo>
                      <a:lnTo>
                        <a:pt x="62" y="16"/>
                      </a:lnTo>
                      <a:lnTo>
                        <a:pt x="26"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4" name="Freeform 256">
                  <a:extLst>
                    <a:ext uri="{FF2B5EF4-FFF2-40B4-BE49-F238E27FC236}">
                      <a16:creationId xmlns:a16="http://schemas.microsoft.com/office/drawing/2014/main" id="{935FDF97-10EE-4E4C-A53E-9166170DD4AD}"/>
                    </a:ext>
                  </a:extLst>
                </p:cNvPr>
                <p:cNvSpPr>
                  <a:spLocks/>
                </p:cNvSpPr>
                <p:nvPr/>
              </p:nvSpPr>
              <p:spPr bwMode="auto">
                <a:xfrm>
                  <a:off x="9164638" y="2462213"/>
                  <a:ext cx="103188" cy="100013"/>
                </a:xfrm>
                <a:custGeom>
                  <a:avLst/>
                  <a:gdLst>
                    <a:gd name="T0" fmla="*/ 20 w 65"/>
                    <a:gd name="T1" fmla="*/ 63 h 63"/>
                    <a:gd name="T2" fmla="*/ 0 w 65"/>
                    <a:gd name="T3" fmla="*/ 41 h 63"/>
                    <a:gd name="T4" fmla="*/ 44 w 65"/>
                    <a:gd name="T5" fmla="*/ 0 h 63"/>
                    <a:gd name="T6" fmla="*/ 65 w 65"/>
                    <a:gd name="T7" fmla="*/ 23 h 63"/>
                    <a:gd name="T8" fmla="*/ 20 w 65"/>
                    <a:gd name="T9" fmla="*/ 63 h 63"/>
                  </a:gdLst>
                  <a:ahLst/>
                  <a:cxnLst>
                    <a:cxn ang="0">
                      <a:pos x="T0" y="T1"/>
                    </a:cxn>
                    <a:cxn ang="0">
                      <a:pos x="T2" y="T3"/>
                    </a:cxn>
                    <a:cxn ang="0">
                      <a:pos x="T4" y="T5"/>
                    </a:cxn>
                    <a:cxn ang="0">
                      <a:pos x="T6" y="T7"/>
                    </a:cxn>
                    <a:cxn ang="0">
                      <a:pos x="T8" y="T9"/>
                    </a:cxn>
                  </a:cxnLst>
                  <a:rect l="0" t="0" r="r" b="b"/>
                  <a:pathLst>
                    <a:path w="65" h="63">
                      <a:moveTo>
                        <a:pt x="20" y="63"/>
                      </a:moveTo>
                      <a:lnTo>
                        <a:pt x="0" y="41"/>
                      </a:lnTo>
                      <a:lnTo>
                        <a:pt x="44" y="0"/>
                      </a:lnTo>
                      <a:lnTo>
                        <a:pt x="65" y="23"/>
                      </a:lnTo>
                      <a:lnTo>
                        <a:pt x="2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5" name="Freeform 257">
                  <a:extLst>
                    <a:ext uri="{FF2B5EF4-FFF2-40B4-BE49-F238E27FC236}">
                      <a16:creationId xmlns:a16="http://schemas.microsoft.com/office/drawing/2014/main" id="{CA562749-14B7-41A8-BB25-A07EBB3C4AD6}"/>
                    </a:ext>
                  </a:extLst>
                </p:cNvPr>
                <p:cNvSpPr>
                  <a:spLocks/>
                </p:cNvSpPr>
                <p:nvPr/>
              </p:nvSpPr>
              <p:spPr bwMode="auto">
                <a:xfrm>
                  <a:off x="9271001" y="2616201"/>
                  <a:ext cx="104775" cy="87313"/>
                </a:xfrm>
                <a:custGeom>
                  <a:avLst/>
                  <a:gdLst>
                    <a:gd name="T0" fmla="*/ 14 w 66"/>
                    <a:gd name="T1" fmla="*/ 55 h 55"/>
                    <a:gd name="T2" fmla="*/ 0 w 66"/>
                    <a:gd name="T3" fmla="*/ 29 h 55"/>
                    <a:gd name="T4" fmla="*/ 51 w 66"/>
                    <a:gd name="T5" fmla="*/ 0 h 55"/>
                    <a:gd name="T6" fmla="*/ 66 w 66"/>
                    <a:gd name="T7" fmla="*/ 26 h 55"/>
                    <a:gd name="T8" fmla="*/ 14 w 66"/>
                    <a:gd name="T9" fmla="*/ 55 h 55"/>
                  </a:gdLst>
                  <a:ahLst/>
                  <a:cxnLst>
                    <a:cxn ang="0">
                      <a:pos x="T0" y="T1"/>
                    </a:cxn>
                    <a:cxn ang="0">
                      <a:pos x="T2" y="T3"/>
                    </a:cxn>
                    <a:cxn ang="0">
                      <a:pos x="T4" y="T5"/>
                    </a:cxn>
                    <a:cxn ang="0">
                      <a:pos x="T6" y="T7"/>
                    </a:cxn>
                    <a:cxn ang="0">
                      <a:pos x="T8" y="T9"/>
                    </a:cxn>
                  </a:cxnLst>
                  <a:rect l="0" t="0" r="r" b="b"/>
                  <a:pathLst>
                    <a:path w="66" h="55">
                      <a:moveTo>
                        <a:pt x="14" y="55"/>
                      </a:moveTo>
                      <a:lnTo>
                        <a:pt x="0" y="29"/>
                      </a:lnTo>
                      <a:lnTo>
                        <a:pt x="51" y="0"/>
                      </a:lnTo>
                      <a:lnTo>
                        <a:pt x="66" y="26"/>
                      </a:lnTo>
                      <a:lnTo>
                        <a:pt x="14" y="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6" name="Freeform 258">
                  <a:extLst>
                    <a:ext uri="{FF2B5EF4-FFF2-40B4-BE49-F238E27FC236}">
                      <a16:creationId xmlns:a16="http://schemas.microsoft.com/office/drawing/2014/main" id="{408CA8BA-E75E-4490-98D8-1AEDFA54646A}"/>
                    </a:ext>
                  </a:extLst>
                </p:cNvPr>
                <p:cNvSpPr>
                  <a:spLocks/>
                </p:cNvSpPr>
                <p:nvPr/>
              </p:nvSpPr>
              <p:spPr bwMode="auto">
                <a:xfrm>
                  <a:off x="9344026" y="2789238"/>
                  <a:ext cx="106363" cy="76200"/>
                </a:xfrm>
                <a:custGeom>
                  <a:avLst/>
                  <a:gdLst>
                    <a:gd name="T0" fmla="*/ 9 w 67"/>
                    <a:gd name="T1" fmla="*/ 48 h 48"/>
                    <a:gd name="T2" fmla="*/ 0 w 67"/>
                    <a:gd name="T3" fmla="*/ 19 h 48"/>
                    <a:gd name="T4" fmla="*/ 57 w 67"/>
                    <a:gd name="T5" fmla="*/ 0 h 48"/>
                    <a:gd name="T6" fmla="*/ 67 w 67"/>
                    <a:gd name="T7" fmla="*/ 28 h 48"/>
                    <a:gd name="T8" fmla="*/ 9 w 67"/>
                    <a:gd name="T9" fmla="*/ 48 h 48"/>
                  </a:gdLst>
                  <a:ahLst/>
                  <a:cxnLst>
                    <a:cxn ang="0">
                      <a:pos x="T0" y="T1"/>
                    </a:cxn>
                    <a:cxn ang="0">
                      <a:pos x="T2" y="T3"/>
                    </a:cxn>
                    <a:cxn ang="0">
                      <a:pos x="T4" y="T5"/>
                    </a:cxn>
                    <a:cxn ang="0">
                      <a:pos x="T6" y="T7"/>
                    </a:cxn>
                    <a:cxn ang="0">
                      <a:pos x="T8" y="T9"/>
                    </a:cxn>
                  </a:cxnLst>
                  <a:rect l="0" t="0" r="r" b="b"/>
                  <a:pathLst>
                    <a:path w="67" h="48">
                      <a:moveTo>
                        <a:pt x="9" y="48"/>
                      </a:moveTo>
                      <a:lnTo>
                        <a:pt x="0" y="19"/>
                      </a:lnTo>
                      <a:lnTo>
                        <a:pt x="57" y="0"/>
                      </a:lnTo>
                      <a:lnTo>
                        <a:pt x="67" y="28"/>
                      </a:lnTo>
                      <a:lnTo>
                        <a:pt x="9"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7" name="Freeform 259">
                  <a:extLst>
                    <a:ext uri="{FF2B5EF4-FFF2-40B4-BE49-F238E27FC236}">
                      <a16:creationId xmlns:a16="http://schemas.microsoft.com/office/drawing/2014/main" id="{1090CF3A-27A3-4311-8FE7-596CA729EF8F}"/>
                    </a:ext>
                  </a:extLst>
                </p:cNvPr>
                <p:cNvSpPr>
                  <a:spLocks/>
                </p:cNvSpPr>
                <p:nvPr/>
              </p:nvSpPr>
              <p:spPr bwMode="auto">
                <a:xfrm>
                  <a:off x="9385301" y="2974976"/>
                  <a:ext cx="100013" cy="58738"/>
                </a:xfrm>
                <a:custGeom>
                  <a:avLst/>
                  <a:gdLst>
                    <a:gd name="T0" fmla="*/ 3 w 63"/>
                    <a:gd name="T1" fmla="*/ 37 h 37"/>
                    <a:gd name="T2" fmla="*/ 0 w 63"/>
                    <a:gd name="T3" fmla="*/ 7 h 37"/>
                    <a:gd name="T4" fmla="*/ 59 w 63"/>
                    <a:gd name="T5" fmla="*/ 0 h 37"/>
                    <a:gd name="T6" fmla="*/ 63 w 63"/>
                    <a:gd name="T7" fmla="*/ 31 h 37"/>
                    <a:gd name="T8" fmla="*/ 3 w 63"/>
                    <a:gd name="T9" fmla="*/ 37 h 37"/>
                  </a:gdLst>
                  <a:ahLst/>
                  <a:cxnLst>
                    <a:cxn ang="0">
                      <a:pos x="T0" y="T1"/>
                    </a:cxn>
                    <a:cxn ang="0">
                      <a:pos x="T2" y="T3"/>
                    </a:cxn>
                    <a:cxn ang="0">
                      <a:pos x="T4" y="T5"/>
                    </a:cxn>
                    <a:cxn ang="0">
                      <a:pos x="T6" y="T7"/>
                    </a:cxn>
                    <a:cxn ang="0">
                      <a:pos x="T8" y="T9"/>
                    </a:cxn>
                  </a:cxnLst>
                  <a:rect l="0" t="0" r="r" b="b"/>
                  <a:pathLst>
                    <a:path w="63" h="37">
                      <a:moveTo>
                        <a:pt x="3" y="37"/>
                      </a:moveTo>
                      <a:lnTo>
                        <a:pt x="0" y="7"/>
                      </a:lnTo>
                      <a:lnTo>
                        <a:pt x="59" y="0"/>
                      </a:lnTo>
                      <a:lnTo>
                        <a:pt x="63" y="31"/>
                      </a:lnTo>
                      <a:lnTo>
                        <a:pt x="3"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8" name="Freeform 260">
                  <a:extLst>
                    <a:ext uri="{FF2B5EF4-FFF2-40B4-BE49-F238E27FC236}">
                      <a16:creationId xmlns:a16="http://schemas.microsoft.com/office/drawing/2014/main" id="{3FAB6C50-BDDE-45C0-926C-7837C8FA7B7E}"/>
                    </a:ext>
                  </a:extLst>
                </p:cNvPr>
                <p:cNvSpPr>
                  <a:spLocks/>
                </p:cNvSpPr>
                <p:nvPr/>
              </p:nvSpPr>
              <p:spPr bwMode="auto">
                <a:xfrm>
                  <a:off x="9385301" y="3157538"/>
                  <a:ext cx="100013" cy="58738"/>
                </a:xfrm>
                <a:custGeom>
                  <a:avLst/>
                  <a:gdLst>
                    <a:gd name="T0" fmla="*/ 59 w 63"/>
                    <a:gd name="T1" fmla="*/ 37 h 37"/>
                    <a:gd name="T2" fmla="*/ 0 w 63"/>
                    <a:gd name="T3" fmla="*/ 31 h 37"/>
                    <a:gd name="T4" fmla="*/ 3 w 63"/>
                    <a:gd name="T5" fmla="*/ 0 h 37"/>
                    <a:gd name="T6" fmla="*/ 63 w 63"/>
                    <a:gd name="T7" fmla="*/ 7 h 37"/>
                    <a:gd name="T8" fmla="*/ 59 w 63"/>
                    <a:gd name="T9" fmla="*/ 37 h 37"/>
                  </a:gdLst>
                  <a:ahLst/>
                  <a:cxnLst>
                    <a:cxn ang="0">
                      <a:pos x="T0" y="T1"/>
                    </a:cxn>
                    <a:cxn ang="0">
                      <a:pos x="T2" y="T3"/>
                    </a:cxn>
                    <a:cxn ang="0">
                      <a:pos x="T4" y="T5"/>
                    </a:cxn>
                    <a:cxn ang="0">
                      <a:pos x="T6" y="T7"/>
                    </a:cxn>
                    <a:cxn ang="0">
                      <a:pos x="T8" y="T9"/>
                    </a:cxn>
                  </a:cxnLst>
                  <a:rect l="0" t="0" r="r" b="b"/>
                  <a:pathLst>
                    <a:path w="63" h="37">
                      <a:moveTo>
                        <a:pt x="59" y="37"/>
                      </a:moveTo>
                      <a:lnTo>
                        <a:pt x="0" y="31"/>
                      </a:lnTo>
                      <a:lnTo>
                        <a:pt x="3" y="0"/>
                      </a:lnTo>
                      <a:lnTo>
                        <a:pt x="63" y="7"/>
                      </a:lnTo>
                      <a:lnTo>
                        <a:pt x="59"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39" name="Freeform 261">
                  <a:extLst>
                    <a:ext uri="{FF2B5EF4-FFF2-40B4-BE49-F238E27FC236}">
                      <a16:creationId xmlns:a16="http://schemas.microsoft.com/office/drawing/2014/main" id="{47D663F0-8018-44F9-80F0-01A8B6986EC4}"/>
                    </a:ext>
                  </a:extLst>
                </p:cNvPr>
                <p:cNvSpPr>
                  <a:spLocks/>
                </p:cNvSpPr>
                <p:nvPr/>
              </p:nvSpPr>
              <p:spPr bwMode="auto">
                <a:xfrm>
                  <a:off x="9344026" y="3327401"/>
                  <a:ext cx="106363" cy="76200"/>
                </a:xfrm>
                <a:custGeom>
                  <a:avLst/>
                  <a:gdLst>
                    <a:gd name="T0" fmla="*/ 57 w 67"/>
                    <a:gd name="T1" fmla="*/ 48 h 48"/>
                    <a:gd name="T2" fmla="*/ 0 w 67"/>
                    <a:gd name="T3" fmla="*/ 28 h 48"/>
                    <a:gd name="T4" fmla="*/ 9 w 67"/>
                    <a:gd name="T5" fmla="*/ 0 h 48"/>
                    <a:gd name="T6" fmla="*/ 67 w 67"/>
                    <a:gd name="T7" fmla="*/ 19 h 48"/>
                    <a:gd name="T8" fmla="*/ 57 w 67"/>
                    <a:gd name="T9" fmla="*/ 48 h 48"/>
                  </a:gdLst>
                  <a:ahLst/>
                  <a:cxnLst>
                    <a:cxn ang="0">
                      <a:pos x="T0" y="T1"/>
                    </a:cxn>
                    <a:cxn ang="0">
                      <a:pos x="T2" y="T3"/>
                    </a:cxn>
                    <a:cxn ang="0">
                      <a:pos x="T4" y="T5"/>
                    </a:cxn>
                    <a:cxn ang="0">
                      <a:pos x="T6" y="T7"/>
                    </a:cxn>
                    <a:cxn ang="0">
                      <a:pos x="T8" y="T9"/>
                    </a:cxn>
                  </a:cxnLst>
                  <a:rect l="0" t="0" r="r" b="b"/>
                  <a:pathLst>
                    <a:path w="67" h="48">
                      <a:moveTo>
                        <a:pt x="57" y="48"/>
                      </a:moveTo>
                      <a:lnTo>
                        <a:pt x="0" y="28"/>
                      </a:lnTo>
                      <a:lnTo>
                        <a:pt x="9" y="0"/>
                      </a:lnTo>
                      <a:lnTo>
                        <a:pt x="67" y="19"/>
                      </a:lnTo>
                      <a:lnTo>
                        <a:pt x="57"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0" name="Freeform 262">
                  <a:extLst>
                    <a:ext uri="{FF2B5EF4-FFF2-40B4-BE49-F238E27FC236}">
                      <a16:creationId xmlns:a16="http://schemas.microsoft.com/office/drawing/2014/main" id="{0101A9CE-A12E-44DC-AD06-F6FE1A728FCD}"/>
                    </a:ext>
                  </a:extLst>
                </p:cNvPr>
                <p:cNvSpPr>
                  <a:spLocks/>
                </p:cNvSpPr>
                <p:nvPr/>
              </p:nvSpPr>
              <p:spPr bwMode="auto">
                <a:xfrm>
                  <a:off x="9271001" y="3486151"/>
                  <a:ext cx="104775" cy="92075"/>
                </a:xfrm>
                <a:custGeom>
                  <a:avLst/>
                  <a:gdLst>
                    <a:gd name="T0" fmla="*/ 51 w 66"/>
                    <a:gd name="T1" fmla="*/ 58 h 58"/>
                    <a:gd name="T2" fmla="*/ 0 w 66"/>
                    <a:gd name="T3" fmla="*/ 26 h 58"/>
                    <a:gd name="T4" fmla="*/ 14 w 66"/>
                    <a:gd name="T5" fmla="*/ 0 h 58"/>
                    <a:gd name="T6" fmla="*/ 66 w 66"/>
                    <a:gd name="T7" fmla="*/ 30 h 58"/>
                    <a:gd name="T8" fmla="*/ 51 w 66"/>
                    <a:gd name="T9" fmla="*/ 58 h 58"/>
                  </a:gdLst>
                  <a:ahLst/>
                  <a:cxnLst>
                    <a:cxn ang="0">
                      <a:pos x="T0" y="T1"/>
                    </a:cxn>
                    <a:cxn ang="0">
                      <a:pos x="T2" y="T3"/>
                    </a:cxn>
                    <a:cxn ang="0">
                      <a:pos x="T4" y="T5"/>
                    </a:cxn>
                    <a:cxn ang="0">
                      <a:pos x="T6" y="T7"/>
                    </a:cxn>
                    <a:cxn ang="0">
                      <a:pos x="T8" y="T9"/>
                    </a:cxn>
                  </a:cxnLst>
                  <a:rect l="0" t="0" r="r" b="b"/>
                  <a:pathLst>
                    <a:path w="66" h="58">
                      <a:moveTo>
                        <a:pt x="51" y="58"/>
                      </a:moveTo>
                      <a:lnTo>
                        <a:pt x="0" y="26"/>
                      </a:lnTo>
                      <a:lnTo>
                        <a:pt x="14" y="0"/>
                      </a:lnTo>
                      <a:lnTo>
                        <a:pt x="66" y="30"/>
                      </a:lnTo>
                      <a:lnTo>
                        <a:pt x="51"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1" name="Freeform 263">
                  <a:extLst>
                    <a:ext uri="{FF2B5EF4-FFF2-40B4-BE49-F238E27FC236}">
                      <a16:creationId xmlns:a16="http://schemas.microsoft.com/office/drawing/2014/main" id="{13CE1013-3E66-434C-A86D-CC70498A1ADB}"/>
                    </a:ext>
                  </a:extLst>
                </p:cNvPr>
                <p:cNvSpPr>
                  <a:spLocks/>
                </p:cNvSpPr>
                <p:nvPr/>
              </p:nvSpPr>
              <p:spPr bwMode="auto">
                <a:xfrm>
                  <a:off x="9164638" y="3627438"/>
                  <a:ext cx="103188" cy="100013"/>
                </a:xfrm>
                <a:custGeom>
                  <a:avLst/>
                  <a:gdLst>
                    <a:gd name="T0" fmla="*/ 44 w 65"/>
                    <a:gd name="T1" fmla="*/ 63 h 63"/>
                    <a:gd name="T2" fmla="*/ 0 w 65"/>
                    <a:gd name="T3" fmla="*/ 24 h 63"/>
                    <a:gd name="T4" fmla="*/ 20 w 65"/>
                    <a:gd name="T5" fmla="*/ 0 h 63"/>
                    <a:gd name="T6" fmla="*/ 65 w 65"/>
                    <a:gd name="T7" fmla="*/ 41 h 63"/>
                    <a:gd name="T8" fmla="*/ 44 w 65"/>
                    <a:gd name="T9" fmla="*/ 63 h 63"/>
                  </a:gdLst>
                  <a:ahLst/>
                  <a:cxnLst>
                    <a:cxn ang="0">
                      <a:pos x="T0" y="T1"/>
                    </a:cxn>
                    <a:cxn ang="0">
                      <a:pos x="T2" y="T3"/>
                    </a:cxn>
                    <a:cxn ang="0">
                      <a:pos x="T4" y="T5"/>
                    </a:cxn>
                    <a:cxn ang="0">
                      <a:pos x="T6" y="T7"/>
                    </a:cxn>
                    <a:cxn ang="0">
                      <a:pos x="T8" y="T9"/>
                    </a:cxn>
                  </a:cxnLst>
                  <a:rect l="0" t="0" r="r" b="b"/>
                  <a:pathLst>
                    <a:path w="65" h="63">
                      <a:moveTo>
                        <a:pt x="44" y="63"/>
                      </a:moveTo>
                      <a:lnTo>
                        <a:pt x="0" y="24"/>
                      </a:lnTo>
                      <a:lnTo>
                        <a:pt x="20" y="0"/>
                      </a:lnTo>
                      <a:lnTo>
                        <a:pt x="65" y="41"/>
                      </a:lnTo>
                      <a:lnTo>
                        <a:pt x="44"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2" name="Freeform 264">
                  <a:extLst>
                    <a:ext uri="{FF2B5EF4-FFF2-40B4-BE49-F238E27FC236}">
                      <a16:creationId xmlns:a16="http://schemas.microsoft.com/office/drawing/2014/main" id="{8E6176CC-397B-4CA1-985C-7F8F098D3058}"/>
                    </a:ext>
                  </a:extLst>
                </p:cNvPr>
                <p:cNvSpPr>
                  <a:spLocks/>
                </p:cNvSpPr>
                <p:nvPr/>
              </p:nvSpPr>
              <p:spPr bwMode="auto">
                <a:xfrm>
                  <a:off x="9031288" y="3748088"/>
                  <a:ext cx="98425" cy="106363"/>
                </a:xfrm>
                <a:custGeom>
                  <a:avLst/>
                  <a:gdLst>
                    <a:gd name="T0" fmla="*/ 37 w 62"/>
                    <a:gd name="T1" fmla="*/ 67 h 67"/>
                    <a:gd name="T2" fmla="*/ 0 w 62"/>
                    <a:gd name="T3" fmla="*/ 17 h 67"/>
                    <a:gd name="T4" fmla="*/ 26 w 62"/>
                    <a:gd name="T5" fmla="*/ 0 h 67"/>
                    <a:gd name="T6" fmla="*/ 62 w 62"/>
                    <a:gd name="T7" fmla="*/ 48 h 67"/>
                    <a:gd name="T8" fmla="*/ 37 w 62"/>
                    <a:gd name="T9" fmla="*/ 67 h 67"/>
                  </a:gdLst>
                  <a:ahLst/>
                  <a:cxnLst>
                    <a:cxn ang="0">
                      <a:pos x="T0" y="T1"/>
                    </a:cxn>
                    <a:cxn ang="0">
                      <a:pos x="T2" y="T3"/>
                    </a:cxn>
                    <a:cxn ang="0">
                      <a:pos x="T4" y="T5"/>
                    </a:cxn>
                    <a:cxn ang="0">
                      <a:pos x="T6" y="T7"/>
                    </a:cxn>
                    <a:cxn ang="0">
                      <a:pos x="T8" y="T9"/>
                    </a:cxn>
                  </a:cxnLst>
                  <a:rect l="0" t="0" r="r" b="b"/>
                  <a:pathLst>
                    <a:path w="62" h="67">
                      <a:moveTo>
                        <a:pt x="37" y="67"/>
                      </a:moveTo>
                      <a:lnTo>
                        <a:pt x="0" y="17"/>
                      </a:lnTo>
                      <a:lnTo>
                        <a:pt x="26" y="0"/>
                      </a:lnTo>
                      <a:lnTo>
                        <a:pt x="62" y="48"/>
                      </a:lnTo>
                      <a:lnTo>
                        <a:pt x="37"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3" name="Freeform 265">
                  <a:extLst>
                    <a:ext uri="{FF2B5EF4-FFF2-40B4-BE49-F238E27FC236}">
                      <a16:creationId xmlns:a16="http://schemas.microsoft.com/office/drawing/2014/main" id="{62E95CCC-CC2C-45B4-BF48-0CB536D00C6A}"/>
                    </a:ext>
                  </a:extLst>
                </p:cNvPr>
                <p:cNvSpPr>
                  <a:spLocks/>
                </p:cNvSpPr>
                <p:nvPr/>
              </p:nvSpPr>
              <p:spPr bwMode="auto">
                <a:xfrm>
                  <a:off x="8355013" y="2192338"/>
                  <a:ext cx="65088" cy="103188"/>
                </a:xfrm>
                <a:custGeom>
                  <a:avLst/>
                  <a:gdLst>
                    <a:gd name="T0" fmla="*/ 11 w 41"/>
                    <a:gd name="T1" fmla="*/ 65 h 65"/>
                    <a:gd name="T2" fmla="*/ 0 w 41"/>
                    <a:gd name="T3" fmla="*/ 6 h 65"/>
                    <a:gd name="T4" fmla="*/ 30 w 41"/>
                    <a:gd name="T5" fmla="*/ 0 h 65"/>
                    <a:gd name="T6" fmla="*/ 41 w 41"/>
                    <a:gd name="T7" fmla="*/ 59 h 65"/>
                    <a:gd name="T8" fmla="*/ 11 w 41"/>
                    <a:gd name="T9" fmla="*/ 65 h 65"/>
                  </a:gdLst>
                  <a:ahLst/>
                  <a:cxnLst>
                    <a:cxn ang="0">
                      <a:pos x="T0" y="T1"/>
                    </a:cxn>
                    <a:cxn ang="0">
                      <a:pos x="T2" y="T3"/>
                    </a:cxn>
                    <a:cxn ang="0">
                      <a:pos x="T4" y="T5"/>
                    </a:cxn>
                    <a:cxn ang="0">
                      <a:pos x="T6" y="T7"/>
                    </a:cxn>
                    <a:cxn ang="0">
                      <a:pos x="T8" y="T9"/>
                    </a:cxn>
                  </a:cxnLst>
                  <a:rect l="0" t="0" r="r" b="b"/>
                  <a:pathLst>
                    <a:path w="41" h="65">
                      <a:moveTo>
                        <a:pt x="11" y="65"/>
                      </a:moveTo>
                      <a:lnTo>
                        <a:pt x="0" y="6"/>
                      </a:lnTo>
                      <a:lnTo>
                        <a:pt x="30" y="0"/>
                      </a:lnTo>
                      <a:lnTo>
                        <a:pt x="41" y="59"/>
                      </a:lnTo>
                      <a:lnTo>
                        <a:pt x="11"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4" name="Freeform 266">
                  <a:extLst>
                    <a:ext uri="{FF2B5EF4-FFF2-40B4-BE49-F238E27FC236}">
                      <a16:creationId xmlns:a16="http://schemas.microsoft.com/office/drawing/2014/main" id="{0C70349C-B12D-4A72-A795-29BFCAA01DCF}"/>
                    </a:ext>
                  </a:extLst>
                </p:cNvPr>
                <p:cNvSpPr>
                  <a:spLocks/>
                </p:cNvSpPr>
                <p:nvPr/>
              </p:nvSpPr>
              <p:spPr bwMode="auto">
                <a:xfrm>
                  <a:off x="8172451" y="2244726"/>
                  <a:ext cx="82550" cy="109538"/>
                </a:xfrm>
                <a:custGeom>
                  <a:avLst/>
                  <a:gdLst>
                    <a:gd name="T0" fmla="*/ 24 w 52"/>
                    <a:gd name="T1" fmla="*/ 69 h 69"/>
                    <a:gd name="T2" fmla="*/ 0 w 52"/>
                    <a:gd name="T3" fmla="*/ 13 h 69"/>
                    <a:gd name="T4" fmla="*/ 28 w 52"/>
                    <a:gd name="T5" fmla="*/ 0 h 69"/>
                    <a:gd name="T6" fmla="*/ 52 w 52"/>
                    <a:gd name="T7" fmla="*/ 56 h 69"/>
                    <a:gd name="T8" fmla="*/ 24 w 52"/>
                    <a:gd name="T9" fmla="*/ 69 h 69"/>
                  </a:gdLst>
                  <a:ahLst/>
                  <a:cxnLst>
                    <a:cxn ang="0">
                      <a:pos x="T0" y="T1"/>
                    </a:cxn>
                    <a:cxn ang="0">
                      <a:pos x="T2" y="T3"/>
                    </a:cxn>
                    <a:cxn ang="0">
                      <a:pos x="T4" y="T5"/>
                    </a:cxn>
                    <a:cxn ang="0">
                      <a:pos x="T6" y="T7"/>
                    </a:cxn>
                    <a:cxn ang="0">
                      <a:pos x="T8" y="T9"/>
                    </a:cxn>
                  </a:cxnLst>
                  <a:rect l="0" t="0" r="r" b="b"/>
                  <a:pathLst>
                    <a:path w="52" h="69">
                      <a:moveTo>
                        <a:pt x="24" y="69"/>
                      </a:moveTo>
                      <a:lnTo>
                        <a:pt x="0" y="13"/>
                      </a:lnTo>
                      <a:lnTo>
                        <a:pt x="28" y="0"/>
                      </a:lnTo>
                      <a:lnTo>
                        <a:pt x="52" y="56"/>
                      </a:lnTo>
                      <a:lnTo>
                        <a:pt x="24"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5" name="Freeform 267">
                  <a:extLst>
                    <a:ext uri="{FF2B5EF4-FFF2-40B4-BE49-F238E27FC236}">
                      <a16:creationId xmlns:a16="http://schemas.microsoft.com/office/drawing/2014/main" id="{54AA60F1-EA14-4143-BBC2-403E43DB1EE8}"/>
                    </a:ext>
                  </a:extLst>
                </p:cNvPr>
                <p:cNvSpPr>
                  <a:spLocks/>
                </p:cNvSpPr>
                <p:nvPr/>
              </p:nvSpPr>
              <p:spPr bwMode="auto">
                <a:xfrm>
                  <a:off x="8008938" y="2339976"/>
                  <a:ext cx="96838" cy="104775"/>
                </a:xfrm>
                <a:custGeom>
                  <a:avLst/>
                  <a:gdLst>
                    <a:gd name="T0" fmla="*/ 37 w 61"/>
                    <a:gd name="T1" fmla="*/ 66 h 66"/>
                    <a:gd name="T2" fmla="*/ 0 w 61"/>
                    <a:gd name="T3" fmla="*/ 16 h 66"/>
                    <a:gd name="T4" fmla="*/ 26 w 61"/>
                    <a:gd name="T5" fmla="*/ 0 h 66"/>
                    <a:gd name="T6" fmla="*/ 61 w 61"/>
                    <a:gd name="T7" fmla="*/ 48 h 66"/>
                    <a:gd name="T8" fmla="*/ 37 w 61"/>
                    <a:gd name="T9" fmla="*/ 66 h 66"/>
                  </a:gdLst>
                  <a:ahLst/>
                  <a:cxnLst>
                    <a:cxn ang="0">
                      <a:pos x="T0" y="T1"/>
                    </a:cxn>
                    <a:cxn ang="0">
                      <a:pos x="T2" y="T3"/>
                    </a:cxn>
                    <a:cxn ang="0">
                      <a:pos x="T4" y="T5"/>
                    </a:cxn>
                    <a:cxn ang="0">
                      <a:pos x="T6" y="T7"/>
                    </a:cxn>
                    <a:cxn ang="0">
                      <a:pos x="T8" y="T9"/>
                    </a:cxn>
                  </a:cxnLst>
                  <a:rect l="0" t="0" r="r" b="b"/>
                  <a:pathLst>
                    <a:path w="61" h="66">
                      <a:moveTo>
                        <a:pt x="37" y="66"/>
                      </a:moveTo>
                      <a:lnTo>
                        <a:pt x="0" y="16"/>
                      </a:lnTo>
                      <a:lnTo>
                        <a:pt x="26" y="0"/>
                      </a:lnTo>
                      <a:lnTo>
                        <a:pt x="61" y="48"/>
                      </a:lnTo>
                      <a:lnTo>
                        <a:pt x="37"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6" name="Freeform 268">
                  <a:extLst>
                    <a:ext uri="{FF2B5EF4-FFF2-40B4-BE49-F238E27FC236}">
                      <a16:creationId xmlns:a16="http://schemas.microsoft.com/office/drawing/2014/main" id="{6A9FE813-E6B8-4C88-B669-F9DD4D594FA9}"/>
                    </a:ext>
                  </a:extLst>
                </p:cNvPr>
                <p:cNvSpPr>
                  <a:spLocks/>
                </p:cNvSpPr>
                <p:nvPr/>
              </p:nvSpPr>
              <p:spPr bwMode="auto">
                <a:xfrm>
                  <a:off x="7870826" y="2462213"/>
                  <a:ext cx="101600" cy="100013"/>
                </a:xfrm>
                <a:custGeom>
                  <a:avLst/>
                  <a:gdLst>
                    <a:gd name="T0" fmla="*/ 44 w 64"/>
                    <a:gd name="T1" fmla="*/ 63 h 63"/>
                    <a:gd name="T2" fmla="*/ 0 w 64"/>
                    <a:gd name="T3" fmla="*/ 23 h 63"/>
                    <a:gd name="T4" fmla="*/ 20 w 64"/>
                    <a:gd name="T5" fmla="*/ 0 h 63"/>
                    <a:gd name="T6" fmla="*/ 64 w 64"/>
                    <a:gd name="T7" fmla="*/ 41 h 63"/>
                    <a:gd name="T8" fmla="*/ 44 w 64"/>
                    <a:gd name="T9" fmla="*/ 63 h 63"/>
                  </a:gdLst>
                  <a:ahLst/>
                  <a:cxnLst>
                    <a:cxn ang="0">
                      <a:pos x="T0" y="T1"/>
                    </a:cxn>
                    <a:cxn ang="0">
                      <a:pos x="T2" y="T3"/>
                    </a:cxn>
                    <a:cxn ang="0">
                      <a:pos x="T4" y="T5"/>
                    </a:cxn>
                    <a:cxn ang="0">
                      <a:pos x="T6" y="T7"/>
                    </a:cxn>
                    <a:cxn ang="0">
                      <a:pos x="T8" y="T9"/>
                    </a:cxn>
                  </a:cxnLst>
                  <a:rect l="0" t="0" r="r" b="b"/>
                  <a:pathLst>
                    <a:path w="64" h="63">
                      <a:moveTo>
                        <a:pt x="44" y="63"/>
                      </a:moveTo>
                      <a:lnTo>
                        <a:pt x="0" y="23"/>
                      </a:lnTo>
                      <a:lnTo>
                        <a:pt x="20" y="0"/>
                      </a:lnTo>
                      <a:lnTo>
                        <a:pt x="64" y="41"/>
                      </a:lnTo>
                      <a:lnTo>
                        <a:pt x="44"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7" name="Freeform 269">
                  <a:extLst>
                    <a:ext uri="{FF2B5EF4-FFF2-40B4-BE49-F238E27FC236}">
                      <a16:creationId xmlns:a16="http://schemas.microsoft.com/office/drawing/2014/main" id="{603A3DBC-6ECA-4B3E-A67C-A80CC97937DE}"/>
                    </a:ext>
                  </a:extLst>
                </p:cNvPr>
                <p:cNvSpPr>
                  <a:spLocks/>
                </p:cNvSpPr>
                <p:nvPr/>
              </p:nvSpPr>
              <p:spPr bwMode="auto">
                <a:xfrm>
                  <a:off x="7761288" y="2616201"/>
                  <a:ext cx="106363" cy="87313"/>
                </a:xfrm>
                <a:custGeom>
                  <a:avLst/>
                  <a:gdLst>
                    <a:gd name="T0" fmla="*/ 52 w 67"/>
                    <a:gd name="T1" fmla="*/ 55 h 55"/>
                    <a:gd name="T2" fmla="*/ 0 w 67"/>
                    <a:gd name="T3" fmla="*/ 26 h 55"/>
                    <a:gd name="T4" fmla="*/ 15 w 67"/>
                    <a:gd name="T5" fmla="*/ 0 h 55"/>
                    <a:gd name="T6" fmla="*/ 67 w 67"/>
                    <a:gd name="T7" fmla="*/ 29 h 55"/>
                    <a:gd name="T8" fmla="*/ 52 w 67"/>
                    <a:gd name="T9" fmla="*/ 55 h 55"/>
                  </a:gdLst>
                  <a:ahLst/>
                  <a:cxnLst>
                    <a:cxn ang="0">
                      <a:pos x="T0" y="T1"/>
                    </a:cxn>
                    <a:cxn ang="0">
                      <a:pos x="T2" y="T3"/>
                    </a:cxn>
                    <a:cxn ang="0">
                      <a:pos x="T4" y="T5"/>
                    </a:cxn>
                    <a:cxn ang="0">
                      <a:pos x="T6" y="T7"/>
                    </a:cxn>
                    <a:cxn ang="0">
                      <a:pos x="T8" y="T9"/>
                    </a:cxn>
                  </a:cxnLst>
                  <a:rect l="0" t="0" r="r" b="b"/>
                  <a:pathLst>
                    <a:path w="67" h="55">
                      <a:moveTo>
                        <a:pt x="52" y="55"/>
                      </a:moveTo>
                      <a:lnTo>
                        <a:pt x="0" y="26"/>
                      </a:lnTo>
                      <a:lnTo>
                        <a:pt x="15" y="0"/>
                      </a:lnTo>
                      <a:lnTo>
                        <a:pt x="67" y="29"/>
                      </a:lnTo>
                      <a:lnTo>
                        <a:pt x="52" y="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8" name="Freeform 270">
                  <a:extLst>
                    <a:ext uri="{FF2B5EF4-FFF2-40B4-BE49-F238E27FC236}">
                      <a16:creationId xmlns:a16="http://schemas.microsoft.com/office/drawing/2014/main" id="{0F7E6AE9-98CA-4620-AB33-54F1E0AB17EE}"/>
                    </a:ext>
                  </a:extLst>
                </p:cNvPr>
                <p:cNvSpPr>
                  <a:spLocks/>
                </p:cNvSpPr>
                <p:nvPr/>
              </p:nvSpPr>
              <p:spPr bwMode="auto">
                <a:xfrm>
                  <a:off x="7688263" y="2789238"/>
                  <a:ext cx="104775" cy="76200"/>
                </a:xfrm>
                <a:custGeom>
                  <a:avLst/>
                  <a:gdLst>
                    <a:gd name="T0" fmla="*/ 57 w 66"/>
                    <a:gd name="T1" fmla="*/ 48 h 48"/>
                    <a:gd name="T2" fmla="*/ 0 w 66"/>
                    <a:gd name="T3" fmla="*/ 28 h 48"/>
                    <a:gd name="T4" fmla="*/ 9 w 66"/>
                    <a:gd name="T5" fmla="*/ 0 h 48"/>
                    <a:gd name="T6" fmla="*/ 66 w 66"/>
                    <a:gd name="T7" fmla="*/ 19 h 48"/>
                    <a:gd name="T8" fmla="*/ 57 w 66"/>
                    <a:gd name="T9" fmla="*/ 48 h 48"/>
                  </a:gdLst>
                  <a:ahLst/>
                  <a:cxnLst>
                    <a:cxn ang="0">
                      <a:pos x="T0" y="T1"/>
                    </a:cxn>
                    <a:cxn ang="0">
                      <a:pos x="T2" y="T3"/>
                    </a:cxn>
                    <a:cxn ang="0">
                      <a:pos x="T4" y="T5"/>
                    </a:cxn>
                    <a:cxn ang="0">
                      <a:pos x="T6" y="T7"/>
                    </a:cxn>
                    <a:cxn ang="0">
                      <a:pos x="T8" y="T9"/>
                    </a:cxn>
                  </a:cxnLst>
                  <a:rect l="0" t="0" r="r" b="b"/>
                  <a:pathLst>
                    <a:path w="66" h="48">
                      <a:moveTo>
                        <a:pt x="57" y="48"/>
                      </a:moveTo>
                      <a:lnTo>
                        <a:pt x="0" y="28"/>
                      </a:lnTo>
                      <a:lnTo>
                        <a:pt x="9" y="0"/>
                      </a:lnTo>
                      <a:lnTo>
                        <a:pt x="66" y="19"/>
                      </a:lnTo>
                      <a:lnTo>
                        <a:pt x="57"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9" name="Freeform 271">
                  <a:extLst>
                    <a:ext uri="{FF2B5EF4-FFF2-40B4-BE49-F238E27FC236}">
                      <a16:creationId xmlns:a16="http://schemas.microsoft.com/office/drawing/2014/main" id="{25BBFA28-CF4E-4B44-8A5A-FD93F243A23E}"/>
                    </a:ext>
                  </a:extLst>
                </p:cNvPr>
                <p:cNvSpPr>
                  <a:spLocks/>
                </p:cNvSpPr>
                <p:nvPr/>
              </p:nvSpPr>
              <p:spPr bwMode="auto">
                <a:xfrm>
                  <a:off x="7651751" y="2974976"/>
                  <a:ext cx="100013" cy="58738"/>
                </a:xfrm>
                <a:custGeom>
                  <a:avLst/>
                  <a:gdLst>
                    <a:gd name="T0" fmla="*/ 60 w 63"/>
                    <a:gd name="T1" fmla="*/ 37 h 37"/>
                    <a:gd name="T2" fmla="*/ 0 w 63"/>
                    <a:gd name="T3" fmla="*/ 31 h 37"/>
                    <a:gd name="T4" fmla="*/ 4 w 63"/>
                    <a:gd name="T5" fmla="*/ 0 h 37"/>
                    <a:gd name="T6" fmla="*/ 63 w 63"/>
                    <a:gd name="T7" fmla="*/ 7 h 37"/>
                    <a:gd name="T8" fmla="*/ 60 w 63"/>
                    <a:gd name="T9" fmla="*/ 37 h 37"/>
                  </a:gdLst>
                  <a:ahLst/>
                  <a:cxnLst>
                    <a:cxn ang="0">
                      <a:pos x="T0" y="T1"/>
                    </a:cxn>
                    <a:cxn ang="0">
                      <a:pos x="T2" y="T3"/>
                    </a:cxn>
                    <a:cxn ang="0">
                      <a:pos x="T4" y="T5"/>
                    </a:cxn>
                    <a:cxn ang="0">
                      <a:pos x="T6" y="T7"/>
                    </a:cxn>
                    <a:cxn ang="0">
                      <a:pos x="T8" y="T9"/>
                    </a:cxn>
                  </a:cxnLst>
                  <a:rect l="0" t="0" r="r" b="b"/>
                  <a:pathLst>
                    <a:path w="63" h="37">
                      <a:moveTo>
                        <a:pt x="60" y="37"/>
                      </a:moveTo>
                      <a:lnTo>
                        <a:pt x="0" y="31"/>
                      </a:lnTo>
                      <a:lnTo>
                        <a:pt x="4" y="0"/>
                      </a:lnTo>
                      <a:lnTo>
                        <a:pt x="63" y="7"/>
                      </a:lnTo>
                      <a:lnTo>
                        <a:pt x="60"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0" name="Freeform 272">
                  <a:extLst>
                    <a:ext uri="{FF2B5EF4-FFF2-40B4-BE49-F238E27FC236}">
                      <a16:creationId xmlns:a16="http://schemas.microsoft.com/office/drawing/2014/main" id="{7A84640E-2B53-4CC9-9204-FB7F96CBC07E}"/>
                    </a:ext>
                  </a:extLst>
                </p:cNvPr>
                <p:cNvSpPr>
                  <a:spLocks/>
                </p:cNvSpPr>
                <p:nvPr/>
              </p:nvSpPr>
              <p:spPr bwMode="auto">
                <a:xfrm>
                  <a:off x="7651751" y="3157538"/>
                  <a:ext cx="100013" cy="58738"/>
                </a:xfrm>
                <a:custGeom>
                  <a:avLst/>
                  <a:gdLst>
                    <a:gd name="T0" fmla="*/ 4 w 63"/>
                    <a:gd name="T1" fmla="*/ 37 h 37"/>
                    <a:gd name="T2" fmla="*/ 0 w 63"/>
                    <a:gd name="T3" fmla="*/ 7 h 37"/>
                    <a:gd name="T4" fmla="*/ 60 w 63"/>
                    <a:gd name="T5" fmla="*/ 0 h 37"/>
                    <a:gd name="T6" fmla="*/ 63 w 63"/>
                    <a:gd name="T7" fmla="*/ 31 h 37"/>
                    <a:gd name="T8" fmla="*/ 4 w 63"/>
                    <a:gd name="T9" fmla="*/ 37 h 37"/>
                  </a:gdLst>
                  <a:ahLst/>
                  <a:cxnLst>
                    <a:cxn ang="0">
                      <a:pos x="T0" y="T1"/>
                    </a:cxn>
                    <a:cxn ang="0">
                      <a:pos x="T2" y="T3"/>
                    </a:cxn>
                    <a:cxn ang="0">
                      <a:pos x="T4" y="T5"/>
                    </a:cxn>
                    <a:cxn ang="0">
                      <a:pos x="T6" y="T7"/>
                    </a:cxn>
                    <a:cxn ang="0">
                      <a:pos x="T8" y="T9"/>
                    </a:cxn>
                  </a:cxnLst>
                  <a:rect l="0" t="0" r="r" b="b"/>
                  <a:pathLst>
                    <a:path w="63" h="37">
                      <a:moveTo>
                        <a:pt x="4" y="37"/>
                      </a:moveTo>
                      <a:lnTo>
                        <a:pt x="0" y="7"/>
                      </a:lnTo>
                      <a:lnTo>
                        <a:pt x="60" y="0"/>
                      </a:lnTo>
                      <a:lnTo>
                        <a:pt x="63" y="31"/>
                      </a:lnTo>
                      <a:lnTo>
                        <a:pt x="4"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1" name="Freeform 273">
                  <a:extLst>
                    <a:ext uri="{FF2B5EF4-FFF2-40B4-BE49-F238E27FC236}">
                      <a16:creationId xmlns:a16="http://schemas.microsoft.com/office/drawing/2014/main" id="{C6794764-EA44-4A35-B42E-D05D12C03F89}"/>
                    </a:ext>
                  </a:extLst>
                </p:cNvPr>
                <p:cNvSpPr>
                  <a:spLocks/>
                </p:cNvSpPr>
                <p:nvPr/>
              </p:nvSpPr>
              <p:spPr bwMode="auto">
                <a:xfrm>
                  <a:off x="7688263" y="3327401"/>
                  <a:ext cx="104775" cy="76200"/>
                </a:xfrm>
                <a:custGeom>
                  <a:avLst/>
                  <a:gdLst>
                    <a:gd name="T0" fmla="*/ 9 w 66"/>
                    <a:gd name="T1" fmla="*/ 48 h 48"/>
                    <a:gd name="T2" fmla="*/ 0 w 66"/>
                    <a:gd name="T3" fmla="*/ 19 h 48"/>
                    <a:gd name="T4" fmla="*/ 57 w 66"/>
                    <a:gd name="T5" fmla="*/ 0 h 48"/>
                    <a:gd name="T6" fmla="*/ 66 w 66"/>
                    <a:gd name="T7" fmla="*/ 30 h 48"/>
                    <a:gd name="T8" fmla="*/ 9 w 66"/>
                    <a:gd name="T9" fmla="*/ 48 h 48"/>
                  </a:gdLst>
                  <a:ahLst/>
                  <a:cxnLst>
                    <a:cxn ang="0">
                      <a:pos x="T0" y="T1"/>
                    </a:cxn>
                    <a:cxn ang="0">
                      <a:pos x="T2" y="T3"/>
                    </a:cxn>
                    <a:cxn ang="0">
                      <a:pos x="T4" y="T5"/>
                    </a:cxn>
                    <a:cxn ang="0">
                      <a:pos x="T6" y="T7"/>
                    </a:cxn>
                    <a:cxn ang="0">
                      <a:pos x="T8" y="T9"/>
                    </a:cxn>
                  </a:cxnLst>
                  <a:rect l="0" t="0" r="r" b="b"/>
                  <a:pathLst>
                    <a:path w="66" h="48">
                      <a:moveTo>
                        <a:pt x="9" y="48"/>
                      </a:moveTo>
                      <a:lnTo>
                        <a:pt x="0" y="19"/>
                      </a:lnTo>
                      <a:lnTo>
                        <a:pt x="57" y="0"/>
                      </a:lnTo>
                      <a:lnTo>
                        <a:pt x="66" y="30"/>
                      </a:lnTo>
                      <a:lnTo>
                        <a:pt x="9"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2" name="Freeform 274">
                  <a:extLst>
                    <a:ext uri="{FF2B5EF4-FFF2-40B4-BE49-F238E27FC236}">
                      <a16:creationId xmlns:a16="http://schemas.microsoft.com/office/drawing/2014/main" id="{ECABC25A-4518-4111-9BA8-1DD818093C73}"/>
                    </a:ext>
                  </a:extLst>
                </p:cNvPr>
                <p:cNvSpPr>
                  <a:spLocks/>
                </p:cNvSpPr>
                <p:nvPr/>
              </p:nvSpPr>
              <p:spPr bwMode="auto">
                <a:xfrm>
                  <a:off x="7761288" y="3486151"/>
                  <a:ext cx="106363" cy="92075"/>
                </a:xfrm>
                <a:custGeom>
                  <a:avLst/>
                  <a:gdLst>
                    <a:gd name="T0" fmla="*/ 15 w 67"/>
                    <a:gd name="T1" fmla="*/ 58 h 58"/>
                    <a:gd name="T2" fmla="*/ 0 w 67"/>
                    <a:gd name="T3" fmla="*/ 30 h 58"/>
                    <a:gd name="T4" fmla="*/ 52 w 67"/>
                    <a:gd name="T5" fmla="*/ 0 h 58"/>
                    <a:gd name="T6" fmla="*/ 67 w 67"/>
                    <a:gd name="T7" fmla="*/ 26 h 58"/>
                    <a:gd name="T8" fmla="*/ 15 w 67"/>
                    <a:gd name="T9" fmla="*/ 58 h 58"/>
                  </a:gdLst>
                  <a:ahLst/>
                  <a:cxnLst>
                    <a:cxn ang="0">
                      <a:pos x="T0" y="T1"/>
                    </a:cxn>
                    <a:cxn ang="0">
                      <a:pos x="T2" y="T3"/>
                    </a:cxn>
                    <a:cxn ang="0">
                      <a:pos x="T4" y="T5"/>
                    </a:cxn>
                    <a:cxn ang="0">
                      <a:pos x="T6" y="T7"/>
                    </a:cxn>
                    <a:cxn ang="0">
                      <a:pos x="T8" y="T9"/>
                    </a:cxn>
                  </a:cxnLst>
                  <a:rect l="0" t="0" r="r" b="b"/>
                  <a:pathLst>
                    <a:path w="67" h="58">
                      <a:moveTo>
                        <a:pt x="15" y="58"/>
                      </a:moveTo>
                      <a:lnTo>
                        <a:pt x="0" y="30"/>
                      </a:lnTo>
                      <a:lnTo>
                        <a:pt x="52" y="0"/>
                      </a:lnTo>
                      <a:lnTo>
                        <a:pt x="67" y="26"/>
                      </a:lnTo>
                      <a:lnTo>
                        <a:pt x="15"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3" name="Freeform 275">
                  <a:extLst>
                    <a:ext uri="{FF2B5EF4-FFF2-40B4-BE49-F238E27FC236}">
                      <a16:creationId xmlns:a16="http://schemas.microsoft.com/office/drawing/2014/main" id="{973AFCC4-A50F-4B89-9F66-FAF5189135CC}"/>
                    </a:ext>
                  </a:extLst>
                </p:cNvPr>
                <p:cNvSpPr>
                  <a:spLocks/>
                </p:cNvSpPr>
                <p:nvPr/>
              </p:nvSpPr>
              <p:spPr bwMode="auto">
                <a:xfrm>
                  <a:off x="7870826" y="3627438"/>
                  <a:ext cx="101600" cy="100013"/>
                </a:xfrm>
                <a:custGeom>
                  <a:avLst/>
                  <a:gdLst>
                    <a:gd name="T0" fmla="*/ 20 w 64"/>
                    <a:gd name="T1" fmla="*/ 63 h 63"/>
                    <a:gd name="T2" fmla="*/ 0 w 64"/>
                    <a:gd name="T3" fmla="*/ 41 h 63"/>
                    <a:gd name="T4" fmla="*/ 44 w 64"/>
                    <a:gd name="T5" fmla="*/ 0 h 63"/>
                    <a:gd name="T6" fmla="*/ 64 w 64"/>
                    <a:gd name="T7" fmla="*/ 24 h 63"/>
                    <a:gd name="T8" fmla="*/ 20 w 64"/>
                    <a:gd name="T9" fmla="*/ 63 h 63"/>
                  </a:gdLst>
                  <a:ahLst/>
                  <a:cxnLst>
                    <a:cxn ang="0">
                      <a:pos x="T0" y="T1"/>
                    </a:cxn>
                    <a:cxn ang="0">
                      <a:pos x="T2" y="T3"/>
                    </a:cxn>
                    <a:cxn ang="0">
                      <a:pos x="T4" y="T5"/>
                    </a:cxn>
                    <a:cxn ang="0">
                      <a:pos x="T6" y="T7"/>
                    </a:cxn>
                    <a:cxn ang="0">
                      <a:pos x="T8" y="T9"/>
                    </a:cxn>
                  </a:cxnLst>
                  <a:rect l="0" t="0" r="r" b="b"/>
                  <a:pathLst>
                    <a:path w="64" h="63">
                      <a:moveTo>
                        <a:pt x="20" y="63"/>
                      </a:moveTo>
                      <a:lnTo>
                        <a:pt x="0" y="41"/>
                      </a:lnTo>
                      <a:lnTo>
                        <a:pt x="44" y="0"/>
                      </a:lnTo>
                      <a:lnTo>
                        <a:pt x="64" y="24"/>
                      </a:lnTo>
                      <a:lnTo>
                        <a:pt x="20"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4" name="Freeform 276">
                  <a:extLst>
                    <a:ext uri="{FF2B5EF4-FFF2-40B4-BE49-F238E27FC236}">
                      <a16:creationId xmlns:a16="http://schemas.microsoft.com/office/drawing/2014/main" id="{045645C6-3246-40C3-8BB4-A7D1CC944CB4}"/>
                    </a:ext>
                  </a:extLst>
                </p:cNvPr>
                <p:cNvSpPr>
                  <a:spLocks/>
                </p:cNvSpPr>
                <p:nvPr/>
              </p:nvSpPr>
              <p:spPr bwMode="auto">
                <a:xfrm>
                  <a:off x="8008938" y="3748088"/>
                  <a:ext cx="96838" cy="106363"/>
                </a:xfrm>
                <a:custGeom>
                  <a:avLst/>
                  <a:gdLst>
                    <a:gd name="T0" fmla="*/ 26 w 61"/>
                    <a:gd name="T1" fmla="*/ 67 h 67"/>
                    <a:gd name="T2" fmla="*/ 0 w 61"/>
                    <a:gd name="T3" fmla="*/ 48 h 67"/>
                    <a:gd name="T4" fmla="*/ 37 w 61"/>
                    <a:gd name="T5" fmla="*/ 0 h 67"/>
                    <a:gd name="T6" fmla="*/ 61 w 61"/>
                    <a:gd name="T7" fmla="*/ 17 h 67"/>
                    <a:gd name="T8" fmla="*/ 26 w 61"/>
                    <a:gd name="T9" fmla="*/ 67 h 67"/>
                  </a:gdLst>
                  <a:ahLst/>
                  <a:cxnLst>
                    <a:cxn ang="0">
                      <a:pos x="T0" y="T1"/>
                    </a:cxn>
                    <a:cxn ang="0">
                      <a:pos x="T2" y="T3"/>
                    </a:cxn>
                    <a:cxn ang="0">
                      <a:pos x="T4" y="T5"/>
                    </a:cxn>
                    <a:cxn ang="0">
                      <a:pos x="T6" y="T7"/>
                    </a:cxn>
                    <a:cxn ang="0">
                      <a:pos x="T8" y="T9"/>
                    </a:cxn>
                  </a:cxnLst>
                  <a:rect l="0" t="0" r="r" b="b"/>
                  <a:pathLst>
                    <a:path w="61" h="67">
                      <a:moveTo>
                        <a:pt x="26" y="67"/>
                      </a:moveTo>
                      <a:lnTo>
                        <a:pt x="0" y="48"/>
                      </a:lnTo>
                      <a:lnTo>
                        <a:pt x="37" y="0"/>
                      </a:lnTo>
                      <a:lnTo>
                        <a:pt x="61" y="17"/>
                      </a:lnTo>
                      <a:lnTo>
                        <a:pt x="26"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grpSp>
        </p:grpSp>
        <p:sp>
          <p:nvSpPr>
            <p:cNvPr id="6" name="Rectangle 5">
              <a:extLst>
                <a:ext uri="{FF2B5EF4-FFF2-40B4-BE49-F238E27FC236}">
                  <a16:creationId xmlns:a16="http://schemas.microsoft.com/office/drawing/2014/main" id="{3BFBFF1D-6A37-45C6-ACD9-C2169BB03779}"/>
                </a:ext>
              </a:extLst>
            </p:cNvPr>
            <p:cNvSpPr/>
            <p:nvPr/>
          </p:nvSpPr>
          <p:spPr>
            <a:xfrm>
              <a:off x="6953285" y="4801999"/>
              <a:ext cx="1476883" cy="149766"/>
            </a:xfrm>
            <a:prstGeom prst="rect">
              <a:avLst/>
            </a:prstGeom>
            <a:noFill/>
          </p:spPr>
          <p:txBody>
            <a:bodyPr>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000000"/>
                </a:solidFill>
                <a:effectLst/>
                <a:uLnTx/>
                <a:uFillTx/>
                <a:latin typeface="Open Sans" charset="0"/>
                <a:ea typeface="Open Sans" charset="0"/>
                <a:cs typeface="Open Sans" charset="0"/>
              </a:endParaRPr>
            </a:p>
          </p:txBody>
        </p:sp>
      </p:grpSp>
      <p:cxnSp>
        <p:nvCxnSpPr>
          <p:cNvPr id="55" name="Straight Connector 54">
            <a:extLst>
              <a:ext uri="{FF2B5EF4-FFF2-40B4-BE49-F238E27FC236}">
                <a16:creationId xmlns:a16="http://schemas.microsoft.com/office/drawing/2014/main" id="{F04A6D5B-C512-43F6-8853-D13870CA10B3}"/>
              </a:ext>
            </a:extLst>
          </p:cNvPr>
          <p:cNvCxnSpPr>
            <a:cxnSpLocks/>
            <a:stCxn id="7" idx="56"/>
          </p:cNvCxnSpPr>
          <p:nvPr/>
        </p:nvCxnSpPr>
        <p:spPr>
          <a:xfrm>
            <a:off x="8922139" y="4968552"/>
            <a:ext cx="326986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358A89B-C4A0-4BF6-A7C2-3F1B9632BFBB}"/>
              </a:ext>
            </a:extLst>
          </p:cNvPr>
          <p:cNvCxnSpPr>
            <a:cxnSpLocks/>
          </p:cNvCxnSpPr>
          <p:nvPr/>
        </p:nvCxnSpPr>
        <p:spPr>
          <a:xfrm flipV="1">
            <a:off x="0" y="4628982"/>
            <a:ext cx="7894216" cy="8099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 Placeholder 58">
            <a:extLst>
              <a:ext uri="{FF2B5EF4-FFF2-40B4-BE49-F238E27FC236}">
                <a16:creationId xmlns:a16="http://schemas.microsoft.com/office/drawing/2014/main" id="{D8A7A6F7-5F58-448E-ABB3-AECDCAC6588E}"/>
              </a:ext>
            </a:extLst>
          </p:cNvPr>
          <p:cNvSpPr>
            <a:spLocks noGrp="1"/>
          </p:cNvSpPr>
          <p:nvPr>
            <p:ph type="body" sz="quarter" idx="10" hasCustomPrompt="1"/>
          </p:nvPr>
        </p:nvSpPr>
        <p:spPr>
          <a:xfrm>
            <a:off x="952500" y="1206500"/>
            <a:ext cx="5337175" cy="2257425"/>
          </a:xfrm>
        </p:spPr>
        <p:txBody>
          <a:bodyPr/>
          <a:lstStyle>
            <a:lvl1pPr marL="0" indent="0">
              <a:buNone/>
              <a:defRPr sz="6600">
                <a:latin typeface="+mj-lt"/>
              </a:defRPr>
            </a:lvl1pPr>
          </a:lstStyle>
          <a:p>
            <a:pPr lvl="0"/>
            <a:r>
              <a:rPr lang="en-US" sz="6600">
                <a:latin typeface="+mj-lt"/>
              </a:rPr>
              <a:t>Section Header</a:t>
            </a:r>
            <a:endParaRPr lang="en-US"/>
          </a:p>
        </p:txBody>
      </p:sp>
    </p:spTree>
    <p:extLst>
      <p:ext uri="{BB962C8B-B14F-4D97-AF65-F5344CB8AC3E}">
        <p14:creationId xmlns:p14="http://schemas.microsoft.com/office/powerpoint/2010/main" val="8605714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08326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No Background Graphics">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EFC2F98-5944-4C9B-A2C3-BF4DC0C7C30D}"/>
              </a:ext>
            </a:extLst>
          </p:cNvPr>
          <p:cNvGraphicFramePr>
            <a:graphicFrameLocks noChangeAspect="1"/>
          </p:cNvGraphicFramePr>
          <p:nvPr>
            <p:custDataLst>
              <p:tags r:id="rId1"/>
            </p:custDataLst>
            <p:extLst>
              <p:ext uri="{D42A27DB-BD31-4B8C-83A1-F6EECF244321}">
                <p14:modId xmlns:p14="http://schemas.microsoft.com/office/powerpoint/2010/main" val="42689743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15" imgH="416" progId="TCLayout.ActiveDocument.1">
                  <p:embed/>
                </p:oleObj>
              </mc:Choice>
              <mc:Fallback>
                <p:oleObj name="think-cell Slide" r:id="rId3" imgW="415" imgH="416" progId="TCLayout.ActiveDocument.1">
                  <p:embed/>
                  <p:pic>
                    <p:nvPicPr>
                      <p:cNvPr id="3" name="Object 2" hidden="1">
                        <a:extLst>
                          <a:ext uri="{FF2B5EF4-FFF2-40B4-BE49-F238E27FC236}">
                            <a16:creationId xmlns:a16="http://schemas.microsoft.com/office/drawing/2014/main" id="{8EFC2F98-5944-4C9B-A2C3-BF4DC0C7C30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4759574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91001" y="1961812"/>
            <a:ext cx="8001000" cy="2921731"/>
          </a:xfrm>
        </p:spPr>
        <p:txBody>
          <a:bodyPr anchor="b" anchorCtr="0"/>
          <a:lstStyle>
            <a:lvl1pPr>
              <a:lnSpc>
                <a:spcPct val="85000"/>
              </a:lnSpc>
              <a:defRPr sz="5400" b="1" baseline="0">
                <a:latin typeface="+mn-lt"/>
              </a:defRPr>
            </a:lvl1pPr>
          </a:lstStyle>
          <a:p>
            <a:r>
              <a:rPr lang="en-US"/>
              <a:t>Thank You </a:t>
            </a:r>
            <a:br>
              <a:rPr lang="en-US"/>
            </a:br>
            <a:r>
              <a:rPr lang="en-US"/>
              <a:t>Goes Here.</a:t>
            </a:r>
          </a:p>
        </p:txBody>
      </p:sp>
      <p:sp>
        <p:nvSpPr>
          <p:cNvPr id="9" name="Rectangle 8"/>
          <p:cNvSpPr/>
          <p:nvPr/>
        </p:nvSpPr>
        <p:spPr>
          <a:xfrm>
            <a:off x="4134012" y="5436072"/>
            <a:ext cx="7143588" cy="1421928"/>
          </a:xfrm>
          <a:prstGeom prst="rect">
            <a:avLst/>
          </a:prstGeom>
        </p:spPr>
        <p:txBody>
          <a:bodyPr wrap="square" numCol="2" spcCol="182880">
            <a:spAutoFit/>
          </a:bodyPr>
          <a:lstStyle/>
          <a:p>
            <a:pPr>
              <a:lnSpc>
                <a:spcPct val="120000"/>
              </a:lnSpc>
            </a:pPr>
            <a:r>
              <a:rPr lang="en-US" sz="700">
                <a:latin typeface="Open Sans" charset="0"/>
                <a:ea typeface="Open Sans" charset="0"/>
                <a:cs typeface="Open Sans" charset="0"/>
              </a:rPr>
              <a:t>This publication contains general information only, and none of the member firms of Deloitte </a:t>
            </a:r>
            <a:r>
              <a:rPr lang="en-US" sz="700" err="1">
                <a:latin typeface="Open Sans" charset="0"/>
                <a:ea typeface="Open Sans" charset="0"/>
                <a:cs typeface="Open Sans" charset="0"/>
              </a:rPr>
              <a:t>Touche</a:t>
            </a:r>
            <a:r>
              <a:rPr lang="en-US" sz="700">
                <a:latin typeface="Open Sans" charset="0"/>
                <a:ea typeface="Open Sans" charset="0"/>
                <a:cs typeface="Open Sans" charset="0"/>
              </a:rPr>
              <a:t> Tohmatsu Limited, its member firms, or their related entities (collective, the “Deloitte Network”) is, by means of this publication, rendering professional advice or services. Before making any decision or taking any action that may affect your business, you should consult a qualified professional adviser. No entity in the Deloitte Network shall be responsible for any loss whatsoever sustained by any person who relies on this publication.</a:t>
            </a:r>
          </a:p>
          <a:p>
            <a:pPr>
              <a:lnSpc>
                <a:spcPct val="120000"/>
              </a:lnSpc>
            </a:pPr>
            <a:br>
              <a:rPr lang="en-US" sz="700">
                <a:latin typeface="Open Sans" charset="0"/>
                <a:ea typeface="Open Sans" charset="0"/>
                <a:cs typeface="Open Sans" charset="0"/>
              </a:rPr>
            </a:br>
            <a:br>
              <a:rPr lang="en-US" sz="700">
                <a:latin typeface="Open Sans" charset="0"/>
                <a:ea typeface="Open Sans" charset="0"/>
                <a:cs typeface="Open Sans" charset="0"/>
              </a:rPr>
            </a:br>
            <a:endParaRPr lang="en-US" sz="700">
              <a:latin typeface="Open Sans" charset="0"/>
              <a:ea typeface="Open Sans" charset="0"/>
              <a:cs typeface="Open Sans" charset="0"/>
            </a:endParaRPr>
          </a:p>
          <a:p>
            <a:pPr>
              <a:lnSpc>
                <a:spcPct val="120000"/>
              </a:lnSpc>
            </a:pPr>
            <a:r>
              <a:rPr lang="en-US" sz="700">
                <a:latin typeface="Open Sans" charset="0"/>
                <a:ea typeface="Open Sans" charset="0"/>
                <a:cs typeface="Open Sans" charset="0"/>
              </a:rPr>
              <a:t>As used in this document, “Deloitte” means Deloitte Consulting LLP, a subsidiary of Deloitte LLP. Please see www.deloitte.com/us/about for a detailed description of the legal structure of Deloitte USA LLP, Deloitte LLP and their respective subsidiaries. Certain services may not be available to attest clients under </a:t>
            </a:r>
            <a:br>
              <a:rPr lang="en-US" sz="700">
                <a:latin typeface="Open Sans" charset="0"/>
                <a:ea typeface="Open Sans" charset="0"/>
                <a:cs typeface="Open Sans" charset="0"/>
              </a:rPr>
            </a:br>
            <a:r>
              <a:rPr lang="en-US" sz="700">
                <a:latin typeface="Open Sans" charset="0"/>
                <a:ea typeface="Open Sans" charset="0"/>
                <a:cs typeface="Open Sans" charset="0"/>
              </a:rPr>
              <a:t>the rules and regulations of public accounting.</a:t>
            </a:r>
          </a:p>
          <a:p>
            <a:endParaRPr lang="en-US" sz="700">
              <a:latin typeface="Open Sans" charset="0"/>
              <a:ea typeface="Open Sans" charset="0"/>
              <a:cs typeface="Open Sans" charset="0"/>
              <a:sym typeface="Frutiger Next Pro Light" charset="0"/>
            </a:endParaRPr>
          </a:p>
          <a:p>
            <a:r>
              <a:rPr lang="en-US" sz="700" b="1">
                <a:latin typeface="Open Sans" charset="0"/>
                <a:ea typeface="Open Sans" charset="0"/>
                <a:cs typeface="Open Sans" charset="0"/>
                <a:sym typeface="Frutiger Next Pro Light" charset="0"/>
              </a:rPr>
              <a:t>Copyright © 2019 Deloitte Development LLC. </a:t>
            </a:r>
            <a:br>
              <a:rPr lang="en-US" sz="700">
                <a:latin typeface="Open Sans" charset="0"/>
                <a:ea typeface="Open Sans" charset="0"/>
                <a:cs typeface="Open Sans" charset="0"/>
                <a:sym typeface="Frutiger Next Pro Light" charset="0"/>
              </a:rPr>
            </a:br>
            <a:r>
              <a:rPr lang="en-US" sz="700" b="1">
                <a:latin typeface="Open Sans" charset="0"/>
                <a:ea typeface="Open Sans" charset="0"/>
                <a:cs typeface="Open Sans" charset="0"/>
                <a:sym typeface="Frutiger Next Pro Light" charset="0"/>
              </a:rPr>
              <a:t>All rights reserved. </a:t>
            </a:r>
            <a:r>
              <a:rPr lang="en-US" sz="700" b="1">
                <a:latin typeface="Open Sans" charset="0"/>
                <a:ea typeface="Open Sans" charset="0"/>
                <a:cs typeface="Open Sans" charset="0"/>
              </a:rPr>
              <a:t>Member of Deloitte </a:t>
            </a:r>
            <a:r>
              <a:rPr lang="en-US" sz="700" b="1" err="1">
                <a:latin typeface="Open Sans" charset="0"/>
                <a:ea typeface="Open Sans" charset="0"/>
                <a:cs typeface="Open Sans" charset="0"/>
              </a:rPr>
              <a:t>Touche</a:t>
            </a:r>
            <a:r>
              <a:rPr lang="en-US" sz="700" b="1">
                <a:latin typeface="Open Sans" charset="0"/>
                <a:ea typeface="Open Sans" charset="0"/>
                <a:cs typeface="Open Sans" charset="0"/>
              </a:rPr>
              <a:t> Tohmatsu Limited</a:t>
            </a:r>
          </a:p>
        </p:txBody>
      </p:sp>
      <p:pic>
        <p:nvPicPr>
          <p:cNvPr id="5" name="Picture 4">
            <a:extLst>
              <a:ext uri="{FF2B5EF4-FFF2-40B4-BE49-F238E27FC236}">
                <a16:creationId xmlns:a16="http://schemas.microsoft.com/office/drawing/2014/main" id="{AF6272ED-D46B-4410-850F-BE680FD2A4F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14400" y="762000"/>
            <a:ext cx="1788289" cy="388953"/>
          </a:xfrm>
          <a:prstGeom prst="rect">
            <a:avLst/>
          </a:prstGeom>
        </p:spPr>
      </p:pic>
    </p:spTree>
    <p:extLst>
      <p:ext uri="{BB962C8B-B14F-4D97-AF65-F5344CB8AC3E}">
        <p14:creationId xmlns:p14="http://schemas.microsoft.com/office/powerpoint/2010/main" val="30221905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White">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B93F882-BE4E-7A4B-8086-1E34248EDEE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292557" y="303801"/>
            <a:ext cx="2326361" cy="1163181"/>
          </a:xfrm>
          <a:prstGeom prst="rect">
            <a:avLst/>
          </a:prstGeom>
        </p:spPr>
      </p:pic>
      <p:sp>
        <p:nvSpPr>
          <p:cNvPr id="4" name="Text Placeholder 3">
            <a:extLst>
              <a:ext uri="{FF2B5EF4-FFF2-40B4-BE49-F238E27FC236}">
                <a16:creationId xmlns:a16="http://schemas.microsoft.com/office/drawing/2014/main" id="{F0ADA2AE-2FFE-9448-ADCE-004258807362}"/>
              </a:ext>
            </a:extLst>
          </p:cNvPr>
          <p:cNvSpPr>
            <a:spLocks noGrp="1"/>
          </p:cNvSpPr>
          <p:nvPr>
            <p:ph type="body" sz="quarter" idx="13" hasCustomPrompt="1"/>
          </p:nvPr>
        </p:nvSpPr>
        <p:spPr>
          <a:xfrm>
            <a:off x="1455738" y="2774575"/>
            <a:ext cx="9194800" cy="915987"/>
          </a:xfrm>
        </p:spPr>
        <p:txBody>
          <a:bodyPr anchor="b">
            <a:noAutofit/>
          </a:bodyPr>
          <a:lstStyle>
            <a:lvl1pPr marL="0" indent="0">
              <a:lnSpc>
                <a:spcPts val="5200"/>
              </a:lnSpc>
              <a:buNone/>
              <a:defRPr sz="5400" b="1" i="0">
                <a:solidFill>
                  <a:srgbClr val="003E52"/>
                </a:solidFill>
                <a:latin typeface="Besley ExtraBold" pitchFamily="2" charset="77"/>
                <a:ea typeface="Besley ExtraBold" pitchFamily="2" charset="77"/>
              </a:defRPr>
            </a:lvl1pPr>
          </a:lstStyle>
          <a:p>
            <a:pPr lvl="0"/>
            <a:r>
              <a:rPr lang="en-US"/>
              <a:t>Presentation title placeholder</a:t>
            </a:r>
          </a:p>
        </p:txBody>
      </p:sp>
      <p:sp>
        <p:nvSpPr>
          <p:cNvPr id="9" name="Text Placeholder 3">
            <a:extLst>
              <a:ext uri="{FF2B5EF4-FFF2-40B4-BE49-F238E27FC236}">
                <a16:creationId xmlns:a16="http://schemas.microsoft.com/office/drawing/2014/main" id="{F2115B7A-2C21-BC40-A0FB-BE8931ACF263}"/>
              </a:ext>
            </a:extLst>
          </p:cNvPr>
          <p:cNvSpPr>
            <a:spLocks noGrp="1"/>
          </p:cNvSpPr>
          <p:nvPr>
            <p:ph type="body" sz="quarter" idx="14" hasCustomPrompt="1"/>
          </p:nvPr>
        </p:nvSpPr>
        <p:spPr>
          <a:xfrm>
            <a:off x="1455738" y="3717661"/>
            <a:ext cx="9194800" cy="915987"/>
          </a:xfrm>
        </p:spPr>
        <p:txBody>
          <a:bodyPr anchor="t">
            <a:noAutofit/>
          </a:bodyPr>
          <a:lstStyle>
            <a:lvl1pPr marL="0" indent="0">
              <a:buNone/>
              <a:defRPr sz="2800" b="0">
                <a:solidFill>
                  <a:srgbClr val="007DA4"/>
                </a:solidFill>
                <a:latin typeface="Overpass Medium" pitchFamily="2" charset="77"/>
              </a:defRPr>
            </a:lvl1pPr>
          </a:lstStyle>
          <a:p>
            <a:pPr lvl="0"/>
            <a:r>
              <a:rPr lang="en-US"/>
              <a:t>Subheading placeholder</a:t>
            </a:r>
          </a:p>
        </p:txBody>
      </p:sp>
      <p:sp>
        <p:nvSpPr>
          <p:cNvPr id="10" name="Oval 9">
            <a:extLst>
              <a:ext uri="{FF2B5EF4-FFF2-40B4-BE49-F238E27FC236}">
                <a16:creationId xmlns:a16="http://schemas.microsoft.com/office/drawing/2014/main" id="{9DC2783B-7586-A34C-BC35-8E16CBD4AA39}"/>
              </a:ext>
            </a:extLst>
          </p:cNvPr>
          <p:cNvSpPr/>
          <p:nvPr userDrawn="1"/>
        </p:nvSpPr>
        <p:spPr>
          <a:xfrm>
            <a:off x="8040809" y="4741084"/>
            <a:ext cx="3265977" cy="3265977"/>
          </a:xfrm>
          <a:prstGeom prst="ellipse">
            <a:avLst/>
          </a:prstGeom>
          <a:noFill/>
          <a:ln w="3175">
            <a:solidFill>
              <a:srgbClr val="FFBA08">
                <a:alpha val="6961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5BAD02-4472-C444-B86D-D196EE268A1C}"/>
              </a:ext>
            </a:extLst>
          </p:cNvPr>
          <p:cNvSpPr/>
          <p:nvPr userDrawn="1"/>
        </p:nvSpPr>
        <p:spPr>
          <a:xfrm>
            <a:off x="9759542" y="2501821"/>
            <a:ext cx="3705511" cy="3705511"/>
          </a:xfrm>
          <a:prstGeom prst="ellipse">
            <a:avLst/>
          </a:prstGeom>
          <a:noFill/>
          <a:ln w="3175">
            <a:solidFill>
              <a:srgbClr val="FFBA0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25">
            <a:extLst>
              <a:ext uri="{FF2B5EF4-FFF2-40B4-BE49-F238E27FC236}">
                <a16:creationId xmlns:a16="http://schemas.microsoft.com/office/drawing/2014/main" id="{C3D3914B-13C5-0949-BDA3-4FD525878649}"/>
              </a:ext>
            </a:extLst>
          </p:cNvPr>
          <p:cNvSpPr>
            <a:spLocks noGrp="1"/>
          </p:cNvSpPr>
          <p:nvPr>
            <p:ph type="pic" sz="quarter" idx="12"/>
          </p:nvPr>
        </p:nvSpPr>
        <p:spPr>
          <a:xfrm>
            <a:off x="9036907" y="3749899"/>
            <a:ext cx="4867120" cy="4867120"/>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sp>
        <p:nvSpPr>
          <p:cNvPr id="16" name="Picture Placeholder 25">
            <a:extLst>
              <a:ext uri="{FF2B5EF4-FFF2-40B4-BE49-F238E27FC236}">
                <a16:creationId xmlns:a16="http://schemas.microsoft.com/office/drawing/2014/main" id="{94AB5A8F-BDCB-254A-8A79-46FE830A6B5F}"/>
              </a:ext>
            </a:extLst>
          </p:cNvPr>
          <p:cNvSpPr>
            <a:spLocks noGrp="1"/>
          </p:cNvSpPr>
          <p:nvPr>
            <p:ph type="pic" sz="quarter" idx="15"/>
          </p:nvPr>
        </p:nvSpPr>
        <p:spPr>
          <a:xfrm>
            <a:off x="11004648" y="1472340"/>
            <a:ext cx="3690368" cy="3690368"/>
          </a:xfrm>
          <a:custGeom>
            <a:avLst/>
            <a:gdLst>
              <a:gd name="connsiteX0" fmla="*/ 2105891 w 4211782"/>
              <a:gd name="connsiteY0" fmla="*/ 0 h 4211782"/>
              <a:gd name="connsiteX1" fmla="*/ 4211782 w 4211782"/>
              <a:gd name="connsiteY1" fmla="*/ 2105891 h 4211782"/>
              <a:gd name="connsiteX2" fmla="*/ 2105891 w 4211782"/>
              <a:gd name="connsiteY2" fmla="*/ 4211782 h 4211782"/>
              <a:gd name="connsiteX3" fmla="*/ 0 w 4211782"/>
              <a:gd name="connsiteY3" fmla="*/ 2105891 h 4211782"/>
              <a:gd name="connsiteX4" fmla="*/ 2105891 w 4211782"/>
              <a:gd name="connsiteY4" fmla="*/ 0 h 4211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1782" h="4211782">
                <a:moveTo>
                  <a:pt x="2105891" y="0"/>
                </a:moveTo>
                <a:cubicBezTo>
                  <a:pt x="3268942" y="0"/>
                  <a:pt x="4211782" y="942840"/>
                  <a:pt x="4211782" y="2105891"/>
                </a:cubicBezTo>
                <a:cubicBezTo>
                  <a:pt x="4211782" y="3268942"/>
                  <a:pt x="3268942" y="4211782"/>
                  <a:pt x="2105891" y="4211782"/>
                </a:cubicBezTo>
                <a:cubicBezTo>
                  <a:pt x="942840" y="4211782"/>
                  <a:pt x="0" y="3268942"/>
                  <a:pt x="0" y="2105891"/>
                </a:cubicBezTo>
                <a:cubicBezTo>
                  <a:pt x="0" y="942840"/>
                  <a:pt x="942840" y="0"/>
                  <a:pt x="2105891"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8454026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Master Blocker">
    <p:bg>
      <p:bgPr>
        <a:solidFill>
          <a:schemeClr val="accent2"/>
        </a:solidFill>
        <a:effectLst/>
      </p:bgPr>
    </p:bg>
    <p:spTree>
      <p:nvGrpSpPr>
        <p:cNvPr id="1" name=""/>
        <p:cNvGrpSpPr/>
        <p:nvPr/>
      </p:nvGrpSpPr>
      <p:grpSpPr>
        <a:xfrm>
          <a:off x="0" y="0"/>
          <a:ext cx="0" cy="0"/>
          <a:chOff x="0" y="0"/>
          <a:chExt cx="0" cy="0"/>
        </a:xfrm>
      </p:grpSpPr>
      <p:sp>
        <p:nvSpPr>
          <p:cNvPr id="3" name="TextBox 2"/>
          <p:cNvSpPr txBox="1"/>
          <p:nvPr/>
        </p:nvSpPr>
        <p:spPr>
          <a:xfrm>
            <a:off x="914400" y="1217629"/>
            <a:ext cx="10363200" cy="4616648"/>
          </a:xfrm>
          <a:prstGeom prst="rect">
            <a:avLst/>
          </a:prstGeom>
          <a:noFill/>
        </p:spPr>
        <p:txBody>
          <a:bodyPr wrap="square" rtlCol="0">
            <a:spAutoFit/>
          </a:bodyPr>
          <a:lstStyle/>
          <a:p>
            <a:pPr algn="ctr"/>
            <a:r>
              <a:rPr lang="en-US" sz="11500" b="1"/>
              <a:t>Do not use this</a:t>
            </a:r>
            <a:r>
              <a:rPr lang="en-US" sz="11500" b="1" baseline="0"/>
              <a:t> layout</a:t>
            </a:r>
          </a:p>
          <a:p>
            <a:pPr algn="ctr"/>
            <a:endParaRPr lang="en-US" sz="3200" b="1" baseline="0"/>
          </a:p>
          <a:p>
            <a:pPr algn="ctr"/>
            <a:r>
              <a:rPr lang="en-US" sz="3200" b="0" baseline="0"/>
              <a:t>Delete any master slides that occur after this layout</a:t>
            </a:r>
            <a:endParaRPr lang="en-US" sz="3200" b="0"/>
          </a:p>
        </p:txBody>
      </p:sp>
    </p:spTree>
    <p:extLst>
      <p:ext uri="{BB962C8B-B14F-4D97-AF65-F5344CB8AC3E}">
        <p14:creationId xmlns:p14="http://schemas.microsoft.com/office/powerpoint/2010/main" val="28343465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1_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2" y="4965303"/>
            <a:ext cx="4407673" cy="897983"/>
          </a:xfrm>
        </p:spPr>
        <p:txBody>
          <a:bodyPr anchor="b" anchorCtr="0"/>
          <a:lstStyle>
            <a:lvl1pPr>
              <a:lnSpc>
                <a:spcPct val="85000"/>
              </a:lnSpc>
              <a:defRPr sz="2800" b="1" baseline="0">
                <a:latin typeface="+mn-lt"/>
              </a:defRPr>
            </a:lvl1pPr>
          </a:lstStyle>
          <a:p>
            <a:r>
              <a:rPr lang="en-US"/>
              <a:t>Click to edit Title</a:t>
            </a:r>
          </a:p>
        </p:txBody>
      </p:sp>
      <p:sp>
        <p:nvSpPr>
          <p:cNvPr id="6" name="Text Placeholder 9"/>
          <p:cNvSpPr>
            <a:spLocks noGrp="1"/>
          </p:cNvSpPr>
          <p:nvPr>
            <p:ph type="body" sz="quarter" idx="16" hasCustomPrompt="1"/>
          </p:nvPr>
        </p:nvSpPr>
        <p:spPr>
          <a:xfrm>
            <a:off x="914402" y="5940663"/>
            <a:ext cx="4407673" cy="478209"/>
          </a:xfrm>
        </p:spPr>
        <p:txBody>
          <a:bodyPr vert="horz" lIns="0" tIns="0" rIns="0" bIns="0" rtlCol="0">
            <a:noAutofit/>
          </a:bodyPr>
          <a:lstStyle>
            <a:lvl1pPr marL="0" indent="0">
              <a:buNone/>
              <a:defRPr lang="en-US" sz="1200" dirty="0"/>
            </a:lvl1pPr>
          </a:lstStyle>
          <a:p>
            <a:pPr marL="228600" lvl="0" indent="-228600">
              <a:lnSpc>
                <a:spcPct val="130000"/>
              </a:lnSpc>
            </a:pPr>
            <a:r>
              <a:rPr lang="en-US"/>
              <a:t>Click to edit Subtitle</a:t>
            </a:r>
          </a:p>
        </p:txBody>
      </p:sp>
      <p:sp>
        <p:nvSpPr>
          <p:cNvPr id="7" name="Text Placeholder 9"/>
          <p:cNvSpPr>
            <a:spLocks noGrp="1"/>
          </p:cNvSpPr>
          <p:nvPr>
            <p:ph type="body" sz="quarter" idx="17" hasCustomPrompt="1"/>
          </p:nvPr>
        </p:nvSpPr>
        <p:spPr>
          <a:xfrm>
            <a:off x="914402" y="4585210"/>
            <a:ext cx="4407673" cy="348286"/>
          </a:xfrm>
        </p:spPr>
        <p:txBody>
          <a:bodyPr vert="horz" lIns="0" tIns="0" rIns="0" bIns="0" rtlCol="0">
            <a:noAutofit/>
          </a:bodyPr>
          <a:lstStyle>
            <a:lvl1pPr marL="0" indent="0">
              <a:buNone/>
              <a:defRPr lang="en-US" sz="900" b="1" kern="0" cap="all" spc="250" baseline="0" dirty="0">
                <a:solidFill>
                  <a:schemeClr val="accent5">
                    <a:lumMod val="60000"/>
                    <a:lumOff val="40000"/>
                  </a:schemeClr>
                </a:solidFill>
                <a:ea typeface="Nexa Black" charset="0"/>
                <a:cs typeface="Nexa Black" charset="0"/>
              </a:defRPr>
            </a:lvl1pPr>
          </a:lstStyle>
          <a:p>
            <a:pPr marL="228600" lvl="0" indent="-228600"/>
            <a:r>
              <a:rPr lang="en-US"/>
              <a:t>Date</a:t>
            </a:r>
          </a:p>
        </p:txBody>
      </p:sp>
      <p:pic>
        <p:nvPicPr>
          <p:cNvPr id="9" name="Picture 8"/>
          <p:cNvPicPr>
            <a:picLocks noChangeAspect="1"/>
          </p:cNvPicPr>
          <p:nvPr/>
        </p:nvPicPr>
        <p:blipFill rotWithShape="1">
          <a:blip r:embed="rId2" cstate="email">
            <a:extLst>
              <a:ext uri="{28A0092B-C50C-407E-A947-70E740481C1C}">
                <a14:useLocalDpi xmlns:a14="http://schemas.microsoft.com/office/drawing/2010/main" val="0"/>
              </a:ext>
            </a:extLst>
          </a:blip>
          <a:srcRect b="57950"/>
          <a:stretch/>
        </p:blipFill>
        <p:spPr>
          <a:xfrm>
            <a:off x="914400" y="762001"/>
            <a:ext cx="1788289" cy="348286"/>
          </a:xfrm>
          <a:prstGeom prst="rect">
            <a:avLst/>
          </a:prstGeom>
        </p:spPr>
      </p:pic>
      <p:sp>
        <p:nvSpPr>
          <p:cNvPr id="8" name="Picture Placeholder 7"/>
          <p:cNvSpPr>
            <a:spLocks noGrp="1"/>
          </p:cNvSpPr>
          <p:nvPr>
            <p:ph type="pic" sz="quarter" idx="19" hasCustomPrompt="1"/>
          </p:nvPr>
        </p:nvSpPr>
        <p:spPr>
          <a:xfrm>
            <a:off x="5322074" y="0"/>
            <a:ext cx="6869925" cy="6858000"/>
          </a:xfrm>
        </p:spPr>
        <p:txBody>
          <a:bodyPr anchor="ctr"/>
          <a:lstStyle>
            <a:lvl1pPr marL="0" indent="0" algn="ctr">
              <a:buNone/>
              <a:defRPr/>
            </a:lvl1pPr>
          </a:lstStyle>
          <a:p>
            <a:r>
              <a:rPr lang="en-US"/>
              <a:t>Click to insert picture</a:t>
            </a:r>
          </a:p>
        </p:txBody>
      </p:sp>
    </p:spTree>
    <p:extLst>
      <p:ext uri="{BB962C8B-B14F-4D97-AF65-F5344CB8AC3E}">
        <p14:creationId xmlns:p14="http://schemas.microsoft.com/office/powerpoint/2010/main" val="137629377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Right,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2" y="4965303"/>
            <a:ext cx="4407673" cy="897983"/>
          </a:xfrm>
        </p:spPr>
        <p:txBody>
          <a:bodyPr anchor="b" anchorCtr="0"/>
          <a:lstStyle>
            <a:lvl1pPr>
              <a:lnSpc>
                <a:spcPct val="85000"/>
              </a:lnSpc>
              <a:defRPr sz="2800" b="1" baseline="0">
                <a:latin typeface="+mn-lt"/>
              </a:defRPr>
            </a:lvl1pPr>
          </a:lstStyle>
          <a:p>
            <a:r>
              <a:rPr lang="en-US"/>
              <a:t>Click to edit Title</a:t>
            </a:r>
          </a:p>
        </p:txBody>
      </p:sp>
      <p:sp>
        <p:nvSpPr>
          <p:cNvPr id="6" name="Text Placeholder 9"/>
          <p:cNvSpPr>
            <a:spLocks noGrp="1"/>
          </p:cNvSpPr>
          <p:nvPr>
            <p:ph type="body" sz="quarter" idx="16" hasCustomPrompt="1"/>
          </p:nvPr>
        </p:nvSpPr>
        <p:spPr>
          <a:xfrm>
            <a:off x="914402" y="5940663"/>
            <a:ext cx="4407673" cy="478209"/>
          </a:xfrm>
        </p:spPr>
        <p:txBody>
          <a:bodyPr vert="horz" lIns="0" tIns="0" rIns="0" bIns="0" rtlCol="0">
            <a:noAutofit/>
          </a:bodyPr>
          <a:lstStyle>
            <a:lvl1pPr marL="0" indent="0">
              <a:buNone/>
              <a:defRPr lang="en-US" sz="1200" dirty="0"/>
            </a:lvl1pPr>
          </a:lstStyle>
          <a:p>
            <a:pPr marL="228600" lvl="0" indent="-228600">
              <a:lnSpc>
                <a:spcPct val="130000"/>
              </a:lnSpc>
            </a:pPr>
            <a:r>
              <a:rPr lang="en-US"/>
              <a:t>Click to edit Subtitle</a:t>
            </a:r>
          </a:p>
        </p:txBody>
      </p:sp>
      <p:sp>
        <p:nvSpPr>
          <p:cNvPr id="7" name="Text Placeholder 9"/>
          <p:cNvSpPr>
            <a:spLocks noGrp="1"/>
          </p:cNvSpPr>
          <p:nvPr>
            <p:ph type="body" sz="quarter" idx="17" hasCustomPrompt="1"/>
          </p:nvPr>
        </p:nvSpPr>
        <p:spPr>
          <a:xfrm>
            <a:off x="914402" y="4585210"/>
            <a:ext cx="4407673" cy="348286"/>
          </a:xfrm>
        </p:spPr>
        <p:txBody>
          <a:bodyPr vert="horz" lIns="0" tIns="0" rIns="0" bIns="0" rtlCol="0">
            <a:noAutofit/>
          </a:bodyPr>
          <a:lstStyle>
            <a:lvl1pPr marL="0" indent="0">
              <a:buNone/>
              <a:defRPr lang="en-US" sz="900" b="1" kern="0" cap="all" spc="250" baseline="0" dirty="0">
                <a:solidFill>
                  <a:schemeClr val="accent5">
                    <a:lumMod val="60000"/>
                    <a:lumOff val="40000"/>
                  </a:schemeClr>
                </a:solidFill>
                <a:ea typeface="Nexa Black" charset="0"/>
                <a:cs typeface="Nexa Black" charset="0"/>
              </a:defRPr>
            </a:lvl1pPr>
          </a:lstStyle>
          <a:p>
            <a:pPr marL="228600" lvl="0" indent="-228600"/>
            <a:r>
              <a:rPr lang="en-US"/>
              <a:t>Date</a:t>
            </a:r>
          </a:p>
        </p:txBody>
      </p:sp>
      <p:sp>
        <p:nvSpPr>
          <p:cNvPr id="8" name="Picture Placeholder 7"/>
          <p:cNvSpPr>
            <a:spLocks noGrp="1"/>
          </p:cNvSpPr>
          <p:nvPr>
            <p:ph type="pic" sz="quarter" idx="19" hasCustomPrompt="1"/>
          </p:nvPr>
        </p:nvSpPr>
        <p:spPr>
          <a:xfrm>
            <a:off x="5322074" y="0"/>
            <a:ext cx="6869925" cy="6858000"/>
          </a:xfrm>
        </p:spPr>
        <p:txBody>
          <a:bodyPr anchor="ctr"/>
          <a:lstStyle>
            <a:lvl1pPr marL="0" indent="0" algn="ctr">
              <a:buNone/>
              <a:defRPr/>
            </a:lvl1pPr>
          </a:lstStyle>
          <a:p>
            <a:r>
              <a:rPr lang="en-US"/>
              <a:t>Click to insert picture</a:t>
            </a:r>
          </a:p>
        </p:txBody>
      </p:sp>
      <p:pic>
        <p:nvPicPr>
          <p:cNvPr id="4" name="Picture 3">
            <a:extLst>
              <a:ext uri="{FF2B5EF4-FFF2-40B4-BE49-F238E27FC236}">
                <a16:creationId xmlns:a16="http://schemas.microsoft.com/office/drawing/2014/main" id="{9690DDD7-BC40-45F8-9944-8723C753155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14400" y="762000"/>
            <a:ext cx="1788289" cy="388953"/>
          </a:xfrm>
          <a:prstGeom prst="rect">
            <a:avLst/>
          </a:prstGeom>
        </p:spPr>
      </p:pic>
    </p:spTree>
    <p:extLst>
      <p:ext uri="{BB962C8B-B14F-4D97-AF65-F5344CB8AC3E}">
        <p14:creationId xmlns:p14="http://schemas.microsoft.com/office/powerpoint/2010/main" val="257654902"/>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30809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8512406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3238323-0ADF-4328-9564-AEB5DFD80DB6}"/>
              </a:ext>
            </a:extLst>
          </p:cNvPr>
          <p:cNvSpPr/>
          <p:nvPr userDrawn="1"/>
        </p:nvSpPr>
        <p:spPr bwMode="blackWhite">
          <a:xfrm>
            <a:off x="254950" y="262784"/>
            <a:ext cx="11682101" cy="6332433"/>
          </a:xfrm>
          <a:prstGeom prst="rect">
            <a:avLst/>
          </a:prstGeom>
          <a:solidFill>
            <a:srgbClr val="004D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EB776FAE-C8F8-44A1-8BC7-9EB948371459}"/>
              </a:ext>
            </a:extLst>
          </p:cNvPr>
          <p:cNvSpPr>
            <a:spLocks noGrp="1"/>
          </p:cNvSpPr>
          <p:nvPr>
            <p:ph type="ctrTitle"/>
          </p:nvPr>
        </p:nvSpPr>
        <p:spPr>
          <a:xfrm>
            <a:off x="1524000" y="1333500"/>
            <a:ext cx="9144000" cy="1790700"/>
          </a:xfrm>
        </p:spPr>
        <p:txBody>
          <a:bodyPr vert="horz" lIns="91440" tIns="0" rIns="91440" bIns="0" rtlCol="0" anchor="t" anchorCtr="0">
            <a:noAutofit/>
          </a:bodyPr>
          <a:lstStyle>
            <a:lvl1pPr>
              <a:lnSpc>
                <a:spcPct val="100000"/>
              </a:lnSpc>
              <a:defRPr lang="en-US" sz="4800" dirty="0">
                <a:solidFill>
                  <a:schemeClr val="bg1"/>
                </a:solidFill>
              </a:defRPr>
            </a:lvl1pPr>
          </a:lstStyle>
          <a:p>
            <a:pPr lvl="0"/>
            <a:r>
              <a:rPr lang="en-US"/>
              <a:t>Click to edit Master title style</a:t>
            </a:r>
          </a:p>
        </p:txBody>
      </p:sp>
      <p:sp>
        <p:nvSpPr>
          <p:cNvPr id="3" name="Subtitle 2">
            <a:extLst>
              <a:ext uri="{FF2B5EF4-FFF2-40B4-BE49-F238E27FC236}">
                <a16:creationId xmlns:a16="http://schemas.microsoft.com/office/drawing/2014/main" id="{DA7900C6-1C2C-4612-8672-356C6DDFDCB1}"/>
              </a:ext>
            </a:extLst>
          </p:cNvPr>
          <p:cNvSpPr>
            <a:spLocks noGrp="1"/>
          </p:cNvSpPr>
          <p:nvPr>
            <p:ph type="subTitle" idx="1"/>
          </p:nvPr>
        </p:nvSpPr>
        <p:spPr>
          <a:xfrm>
            <a:off x="1524000" y="3128009"/>
            <a:ext cx="9144000" cy="1287675"/>
          </a:xfrm>
        </p:spPr>
        <p:txBody>
          <a:bodyPr vert="horz" lIns="91440" tIns="45720" rIns="91440" bIns="45720" rtlCol="0" anchor="t" anchorCtr="0">
            <a:noAutofit/>
          </a:bodyPr>
          <a:lstStyle>
            <a:lvl1pPr marL="0" indent="0">
              <a:buNone/>
              <a:defRPr lang="en-US" sz="2400" dirty="0">
                <a:solidFill>
                  <a:schemeClr val="bg1"/>
                </a:solidFill>
                <a:latin typeface="+mj-lt"/>
              </a:defRPr>
            </a:lvl1pPr>
          </a:lstStyle>
          <a:p>
            <a:pPr marL="228600" lvl="0" indent="-228600">
              <a:lnSpc>
                <a:spcPct val="150000"/>
              </a:lnSpc>
              <a:spcAft>
                <a:spcPts val="1200"/>
              </a:spcAft>
            </a:pPr>
            <a:r>
              <a:rPr lang="en-US"/>
              <a:t>Click to edit Master subtitle style</a:t>
            </a:r>
          </a:p>
        </p:txBody>
      </p:sp>
      <p:pic>
        <p:nvPicPr>
          <p:cNvPr id="8" name="Picture 7">
            <a:extLst>
              <a:ext uri="{FF2B5EF4-FFF2-40B4-BE49-F238E27FC236}">
                <a16:creationId xmlns:a16="http://schemas.microsoft.com/office/drawing/2014/main" id="{5274E620-B44E-41FF-8FA1-D955BD69C0B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648" r="13926" b="71478"/>
          <a:stretch/>
        </p:blipFill>
        <p:spPr>
          <a:xfrm>
            <a:off x="342899" y="4546601"/>
            <a:ext cx="11715751" cy="2025650"/>
          </a:xfrm>
          <a:prstGeom prst="rect">
            <a:avLst/>
          </a:prstGeom>
        </p:spPr>
      </p:pic>
    </p:spTree>
    <p:extLst>
      <p:ext uri="{BB962C8B-B14F-4D97-AF65-F5344CB8AC3E}">
        <p14:creationId xmlns:p14="http://schemas.microsoft.com/office/powerpoint/2010/main" val="83820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4FB77A-573E-6943-BA54-87FCB944FB21}"/>
              </a:ext>
            </a:extLst>
          </p:cNvPr>
          <p:cNvSpPr>
            <a:spLocks noGrp="1"/>
          </p:cNvSpPr>
          <p:nvPr>
            <p:ph sz="half" idx="1" hasCustomPrompt="1"/>
          </p:nvPr>
        </p:nvSpPr>
        <p:spPr>
          <a:xfrm>
            <a:off x="838200" y="1737360"/>
            <a:ext cx="5181600" cy="4351338"/>
          </a:xfrm>
        </p:spPr>
        <p:txBody>
          <a:bodyPr/>
          <a:lstStyle>
            <a:lvl1pPr>
              <a:lnSpc>
                <a:spcPct val="100000"/>
              </a:lnSpc>
              <a:defRPr b="0" i="0">
                <a:solidFill>
                  <a:srgbClr val="696B68"/>
                </a:solidFill>
                <a:latin typeface="Overpass Medium" pitchFamily="2" charset="77"/>
              </a:defRPr>
            </a:lvl1pPr>
            <a:lvl2pPr>
              <a:lnSpc>
                <a:spcPts val="2880"/>
              </a:lnSpc>
              <a:defRPr b="0" i="0">
                <a:solidFill>
                  <a:srgbClr val="696B68"/>
                </a:solidFill>
                <a:latin typeface="Overpass Medium" pitchFamily="2" charset="77"/>
              </a:defRPr>
            </a:lvl2pPr>
            <a:lvl3pPr>
              <a:lnSpc>
                <a:spcPts val="2880"/>
              </a:lnSpc>
              <a:defRPr b="0" i="0">
                <a:solidFill>
                  <a:srgbClr val="696B68"/>
                </a:solidFill>
                <a:latin typeface="Overpass Medium" pitchFamily="2" charset="77"/>
              </a:defRPr>
            </a:lvl3pPr>
            <a:lvl4pPr>
              <a:lnSpc>
                <a:spcPts val="2880"/>
              </a:lnSpc>
              <a:defRPr b="0" i="0">
                <a:solidFill>
                  <a:srgbClr val="696B68"/>
                </a:solidFill>
                <a:latin typeface="Overpass Medium" pitchFamily="2" charset="77"/>
              </a:defRPr>
            </a:lvl4pPr>
            <a:lvl5pPr>
              <a:lnSpc>
                <a:spcPct val="100000"/>
              </a:lnSpc>
              <a:defRPr>
                <a:latin typeface="Source Sans Pro" panose="020B0503030403020204" pitchFamily="34" charset="0"/>
              </a:defRPr>
            </a:lvl5pPr>
          </a:lstStyle>
          <a:p>
            <a:pPr lvl="0"/>
            <a:r>
              <a:rPr lang="en-US"/>
              <a:t>Click to add slide content</a:t>
            </a:r>
          </a:p>
          <a:p>
            <a:pPr lvl="1"/>
            <a:r>
              <a:rPr lang="en-US"/>
              <a:t>Bullet</a:t>
            </a:r>
          </a:p>
          <a:p>
            <a:pPr lvl="2"/>
            <a:r>
              <a:rPr lang="en-US"/>
              <a:t>Bullet</a:t>
            </a:r>
          </a:p>
          <a:p>
            <a:pPr lvl="3"/>
            <a:r>
              <a:rPr lang="en-US"/>
              <a:t>Bullet</a:t>
            </a:r>
          </a:p>
        </p:txBody>
      </p:sp>
      <p:sp>
        <p:nvSpPr>
          <p:cNvPr id="4" name="Content Placeholder 3">
            <a:extLst>
              <a:ext uri="{FF2B5EF4-FFF2-40B4-BE49-F238E27FC236}">
                <a16:creationId xmlns:a16="http://schemas.microsoft.com/office/drawing/2014/main" id="{572A5D77-2A78-2047-8332-1DD659B4D3BE}"/>
              </a:ext>
            </a:extLst>
          </p:cNvPr>
          <p:cNvSpPr>
            <a:spLocks noGrp="1"/>
          </p:cNvSpPr>
          <p:nvPr>
            <p:ph sz="half" idx="2" hasCustomPrompt="1"/>
          </p:nvPr>
        </p:nvSpPr>
        <p:spPr>
          <a:xfrm>
            <a:off x="6172200" y="1737360"/>
            <a:ext cx="5181600" cy="4351338"/>
          </a:xfrm>
        </p:spPr>
        <p:txBody>
          <a:bodyPr/>
          <a:lstStyle>
            <a:lvl1pPr>
              <a:lnSpc>
                <a:spcPct val="100000"/>
              </a:lnSpc>
              <a:defRPr b="0" i="0">
                <a:solidFill>
                  <a:srgbClr val="696B68"/>
                </a:solidFill>
                <a:latin typeface="Overpass Medium" pitchFamily="2" charset="77"/>
              </a:defRPr>
            </a:lvl1pPr>
            <a:lvl2pPr>
              <a:lnSpc>
                <a:spcPct val="100000"/>
              </a:lnSpc>
              <a:defRPr b="0" i="0">
                <a:solidFill>
                  <a:srgbClr val="696B68"/>
                </a:solidFill>
                <a:latin typeface="Overpass Medium" pitchFamily="2" charset="77"/>
              </a:defRPr>
            </a:lvl2pPr>
            <a:lvl3pPr>
              <a:lnSpc>
                <a:spcPct val="100000"/>
              </a:lnSpc>
              <a:defRPr b="0" i="0">
                <a:solidFill>
                  <a:srgbClr val="696B68"/>
                </a:solidFill>
                <a:latin typeface="Overpass Medium" pitchFamily="2" charset="77"/>
              </a:defRPr>
            </a:lvl3pPr>
            <a:lvl4pPr>
              <a:lnSpc>
                <a:spcPct val="100000"/>
              </a:lnSpc>
              <a:defRPr b="0" i="0">
                <a:solidFill>
                  <a:srgbClr val="696B68"/>
                </a:solidFill>
                <a:latin typeface="Overpass Medium" pitchFamily="2" charset="77"/>
              </a:defRPr>
            </a:lvl4pPr>
            <a:lvl5pPr>
              <a:lnSpc>
                <a:spcPct val="100000"/>
              </a:lnSpc>
              <a:defRPr>
                <a:latin typeface="Source Sans Pro" panose="020B0503030403020204" pitchFamily="34" charset="0"/>
              </a:defRPr>
            </a:lvl5pPr>
          </a:lstStyle>
          <a:p>
            <a:pPr lvl="0"/>
            <a:r>
              <a:rPr lang="en-US"/>
              <a:t>Click to add slide content</a:t>
            </a:r>
          </a:p>
          <a:p>
            <a:pPr lvl="1"/>
            <a:r>
              <a:rPr lang="en-US"/>
              <a:t>Bullet</a:t>
            </a:r>
          </a:p>
          <a:p>
            <a:pPr lvl="2"/>
            <a:r>
              <a:rPr lang="en-US"/>
              <a:t>Bullet</a:t>
            </a:r>
          </a:p>
          <a:p>
            <a:pPr lvl="3"/>
            <a:r>
              <a:rPr lang="en-US"/>
              <a:t>Bullet</a:t>
            </a:r>
          </a:p>
        </p:txBody>
      </p:sp>
      <p:pic>
        <p:nvPicPr>
          <p:cNvPr id="8" name="Picture 7" descr="Logo&#10;&#10;Description automatically generated">
            <a:extLst>
              <a:ext uri="{FF2B5EF4-FFF2-40B4-BE49-F238E27FC236}">
                <a16:creationId xmlns:a16="http://schemas.microsoft.com/office/drawing/2014/main" id="{2C544DD8-5B54-7D4F-AC75-6CD9C012CB1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
        <p:nvSpPr>
          <p:cNvPr id="14" name="Title 1">
            <a:extLst>
              <a:ext uri="{FF2B5EF4-FFF2-40B4-BE49-F238E27FC236}">
                <a16:creationId xmlns:a16="http://schemas.microsoft.com/office/drawing/2014/main" id="{123F67E4-FAF9-9A41-8DB8-DD2E7B9491F4}"/>
              </a:ext>
            </a:extLst>
          </p:cNvPr>
          <p:cNvSpPr>
            <a:spLocks noGrp="1"/>
          </p:cNvSpPr>
          <p:nvPr>
            <p:ph type="title" hasCustomPrompt="1"/>
          </p:nvPr>
        </p:nvSpPr>
        <p:spPr>
          <a:xfrm>
            <a:off x="822960" y="685800"/>
            <a:ext cx="9601200" cy="914400"/>
          </a:xfrm>
        </p:spPr>
        <p:txBody>
          <a:bodyPr lIns="0" tIns="0" rIns="0" bIns="0" anchor="ctr" anchorCtr="0">
            <a:noAutofit/>
          </a:bodyPr>
          <a:lstStyle>
            <a:lvl1pPr>
              <a:defRPr b="1" i="0">
                <a:solidFill>
                  <a:srgbClr val="007DA4"/>
                </a:solidFill>
                <a:latin typeface="Besley ExtraBold" pitchFamily="2" charset="77"/>
                <a:ea typeface="Besley ExtraBold" pitchFamily="2" charset="77"/>
              </a:defRPr>
            </a:lvl1pPr>
          </a:lstStyle>
          <a:p>
            <a:r>
              <a:rPr lang="en-US"/>
              <a:t>Click to add title</a:t>
            </a:r>
          </a:p>
        </p:txBody>
      </p:sp>
      <p:sp>
        <p:nvSpPr>
          <p:cNvPr id="15" name="Oval 14">
            <a:extLst>
              <a:ext uri="{FF2B5EF4-FFF2-40B4-BE49-F238E27FC236}">
                <a16:creationId xmlns:a16="http://schemas.microsoft.com/office/drawing/2014/main" id="{54A6872D-F0FB-9B41-91CB-AEF3723CC3E4}"/>
              </a:ext>
            </a:extLst>
          </p:cNvPr>
          <p:cNvSpPr/>
          <p:nvPr userDrawn="1"/>
        </p:nvSpPr>
        <p:spPr>
          <a:xfrm>
            <a:off x="-271038" y="4741083"/>
            <a:ext cx="3265977" cy="3265977"/>
          </a:xfrm>
          <a:prstGeom prst="ellipse">
            <a:avLst/>
          </a:prstGeom>
          <a:noFill/>
          <a:ln w="6350">
            <a:solidFill>
              <a:srgbClr val="FFBA08">
                <a:alpha val="5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ADDC3EC-BA6D-9946-AA83-EBAA8B520AAD}"/>
              </a:ext>
            </a:extLst>
          </p:cNvPr>
          <p:cNvSpPr/>
          <p:nvPr userDrawn="1"/>
        </p:nvSpPr>
        <p:spPr>
          <a:xfrm>
            <a:off x="-2572161" y="2501820"/>
            <a:ext cx="3705511" cy="3705511"/>
          </a:xfrm>
          <a:prstGeom prst="ellipse">
            <a:avLst/>
          </a:prstGeom>
          <a:noFill/>
          <a:ln w="6350">
            <a:solidFill>
              <a:srgbClr val="FFBA08">
                <a:alpha val="5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72901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consulting marketin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64817" y="5845180"/>
            <a:ext cx="5594348" cy="505645"/>
          </a:xfrm>
          <a:prstGeom prst="rect">
            <a:avLst/>
          </a:prstGeom>
        </p:spPr>
        <p:txBody>
          <a:bodyPr lIns="0" tIns="0" rIns="0" bIns="0" anchor="b" anchorCtr="0">
            <a:noAutofit/>
          </a:bodyPr>
          <a:lstStyle>
            <a:lvl1pPr marL="0" indent="0" algn="l">
              <a:lnSpc>
                <a:spcPct val="100000"/>
              </a:lnSpc>
              <a:spcAft>
                <a:spcPts val="0"/>
              </a:spcAft>
              <a:buNone/>
              <a:defRPr sz="2400" b="1">
                <a:solidFill>
                  <a:schemeClr val="tx1"/>
                </a:solidFill>
              </a:defRPr>
            </a:lvl1pPr>
            <a:lvl2pPr marL="0" indent="0" algn="l">
              <a:buNone/>
              <a:defRPr sz="1600" b="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a:t>Click to edit Master title style</a:t>
            </a:r>
          </a:p>
        </p:txBody>
      </p:sp>
      <p:sp>
        <p:nvSpPr>
          <p:cNvPr id="5" name="Text Placeholder 4"/>
          <p:cNvSpPr>
            <a:spLocks noGrp="1"/>
          </p:cNvSpPr>
          <p:nvPr>
            <p:ph type="body" sz="quarter" idx="10"/>
          </p:nvPr>
        </p:nvSpPr>
        <p:spPr>
          <a:xfrm>
            <a:off x="475325" y="6362699"/>
            <a:ext cx="5594349" cy="298451"/>
          </a:xfrm>
          <a:prstGeom prst="rect">
            <a:avLst/>
          </a:prstGeom>
        </p:spPr>
        <p:txBody>
          <a:bodyPr>
            <a:noAutofit/>
          </a:bodyPr>
          <a:lstStyle>
            <a:lvl1pPr>
              <a:spcAft>
                <a:spcPts val="0"/>
              </a:spcAft>
              <a:defRPr sz="1200" b="0" i="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p:cNvGrpSpPr>
            <a:grpSpLocks noChangeAspect="1"/>
          </p:cNvGrpSpPr>
          <p:nvPr userDrawn="1"/>
        </p:nvGrpSpPr>
        <p:grpSpPr>
          <a:xfrm>
            <a:off x="475325" y="457200"/>
            <a:ext cx="1998000" cy="374400"/>
            <a:chOff x="398463" y="404813"/>
            <a:chExt cx="1627187" cy="307976"/>
          </a:xfrm>
          <a:solidFill>
            <a:schemeClr val="tx1"/>
          </a:solidFill>
        </p:grpSpPr>
        <p:sp>
          <p:nvSpPr>
            <p:cNvPr id="20"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1"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2"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3"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4"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5"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6"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7"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8"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9"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pic>
        <p:nvPicPr>
          <p:cNvPr id="18" name="Picture 17" descr="Logo&#10;&#10;Description automatically generated">
            <a:extLst>
              <a:ext uri="{FF2B5EF4-FFF2-40B4-BE49-F238E27FC236}">
                <a16:creationId xmlns:a16="http://schemas.microsoft.com/office/drawing/2014/main" id="{D9DED990-BD8A-0241-8009-44EC94BBE18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714923" y="13855"/>
            <a:ext cx="6844723" cy="6490168"/>
          </a:xfrm>
          <a:prstGeom prst="rect">
            <a:avLst/>
          </a:prstGeom>
        </p:spPr>
      </p:pic>
    </p:spTree>
    <p:extLst>
      <p:ext uri="{BB962C8B-B14F-4D97-AF65-F5344CB8AC3E}">
        <p14:creationId xmlns:p14="http://schemas.microsoft.com/office/powerpoint/2010/main" val="3252475589"/>
      </p:ext>
    </p:extLst>
  </p:cSld>
  <p:clrMapOvr>
    <a:masterClrMapping/>
  </p:clrMapOvr>
  <p:transition>
    <p:fade/>
  </p:transition>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 blank">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64817" y="5845180"/>
            <a:ext cx="5594348" cy="505645"/>
          </a:xfrm>
          <a:prstGeom prst="rect">
            <a:avLst/>
          </a:prstGeom>
        </p:spPr>
        <p:txBody>
          <a:bodyPr lIns="0" tIns="0" rIns="0" bIns="0" anchor="b" anchorCtr="0">
            <a:noAutofit/>
          </a:bodyPr>
          <a:lstStyle>
            <a:lvl1pPr marL="0" indent="0" algn="l">
              <a:lnSpc>
                <a:spcPct val="100000"/>
              </a:lnSpc>
              <a:spcAft>
                <a:spcPts val="0"/>
              </a:spcAft>
              <a:buNone/>
              <a:defRPr sz="2400" b="1">
                <a:solidFill>
                  <a:schemeClr val="tx1"/>
                </a:solidFill>
              </a:defRPr>
            </a:lvl1pPr>
            <a:lvl2pPr marL="0" indent="0" algn="l">
              <a:buNone/>
              <a:defRPr sz="1600" b="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a:t>Click to edit Master title style</a:t>
            </a:r>
          </a:p>
        </p:txBody>
      </p:sp>
      <p:sp>
        <p:nvSpPr>
          <p:cNvPr id="5" name="Text Placeholder 4"/>
          <p:cNvSpPr>
            <a:spLocks noGrp="1"/>
          </p:cNvSpPr>
          <p:nvPr>
            <p:ph type="body" sz="quarter" idx="10"/>
          </p:nvPr>
        </p:nvSpPr>
        <p:spPr>
          <a:xfrm>
            <a:off x="475325" y="6362699"/>
            <a:ext cx="5594349" cy="298451"/>
          </a:xfrm>
          <a:prstGeom prst="rect">
            <a:avLst/>
          </a:prstGeom>
        </p:spPr>
        <p:txBody>
          <a:bodyPr>
            <a:noAutofit/>
          </a:bodyPr>
          <a:lstStyle>
            <a:lvl1pPr>
              <a:spcAft>
                <a:spcPts val="0"/>
              </a:spcAft>
              <a:defRPr sz="1200" b="0" i="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p:cNvGrpSpPr>
            <a:grpSpLocks noChangeAspect="1"/>
          </p:cNvGrpSpPr>
          <p:nvPr userDrawn="1"/>
        </p:nvGrpSpPr>
        <p:grpSpPr>
          <a:xfrm>
            <a:off x="475325" y="457200"/>
            <a:ext cx="1390953" cy="260647"/>
            <a:chOff x="398463" y="404813"/>
            <a:chExt cx="1627187" cy="307976"/>
          </a:xfrm>
          <a:solidFill>
            <a:schemeClr val="tx1"/>
          </a:solidFill>
        </p:grpSpPr>
        <p:sp>
          <p:nvSpPr>
            <p:cNvPr id="20"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1"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2"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3"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4"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5"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6"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7"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8"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9"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Tree>
    <p:extLst>
      <p:ext uri="{BB962C8B-B14F-4D97-AF65-F5344CB8AC3E}">
        <p14:creationId xmlns:p14="http://schemas.microsoft.com/office/powerpoint/2010/main" val="3813584172"/>
      </p:ext>
    </p:extLst>
  </p:cSld>
  <p:clrMapOvr>
    <a:masterClrMapping/>
  </p:clrMapOvr>
  <p:transition>
    <p:fade/>
  </p:transition>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Title slide - Black">
    <p:bg bwMode="gray">
      <p:bgPr>
        <a:solidFill>
          <a:schemeClr val="tx1"/>
        </a:solidFill>
        <a:effectLst/>
      </p:bgPr>
    </p:bg>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E9ED29CA-6A60-490D-9D54-EA7CC7AF832C}"/>
              </a:ext>
            </a:extLst>
          </p:cNvPr>
          <p:cNvGrpSpPr>
            <a:grpSpLocks noChangeAspect="1"/>
          </p:cNvGrpSpPr>
          <p:nvPr/>
        </p:nvGrpSpPr>
        <p:grpSpPr>
          <a:xfrm>
            <a:off x="475325" y="457200"/>
            <a:ext cx="1998000" cy="374400"/>
            <a:chOff x="398463" y="404813"/>
            <a:chExt cx="1627187" cy="307976"/>
          </a:xfrm>
          <a:solidFill>
            <a:schemeClr val="bg1"/>
          </a:solidFill>
        </p:grpSpPr>
        <p:sp>
          <p:nvSpPr>
            <p:cNvPr id="31" name="Oval 5">
              <a:extLst>
                <a:ext uri="{FF2B5EF4-FFF2-40B4-BE49-F238E27FC236}">
                  <a16:creationId xmlns:a16="http://schemas.microsoft.com/office/drawing/2014/main" id="{119E2360-A688-44DF-A6BB-76D18177CCF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accent1"/>
                </a:solidFill>
              </a:endParaRPr>
            </a:p>
          </p:txBody>
        </p:sp>
        <p:sp>
          <p:nvSpPr>
            <p:cNvPr id="32" name="Freeform 6">
              <a:extLst>
                <a:ext uri="{FF2B5EF4-FFF2-40B4-BE49-F238E27FC236}">
                  <a16:creationId xmlns:a16="http://schemas.microsoft.com/office/drawing/2014/main" id="{4265C3C7-34A9-47F1-AB5F-2771E187891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3" name="Rectangle 7">
              <a:extLst>
                <a:ext uri="{FF2B5EF4-FFF2-40B4-BE49-F238E27FC236}">
                  <a16:creationId xmlns:a16="http://schemas.microsoft.com/office/drawing/2014/main" id="{A9400861-EDC5-4A80-9569-C20320CE006A}"/>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4" name="Freeform 8">
              <a:extLst>
                <a:ext uri="{FF2B5EF4-FFF2-40B4-BE49-F238E27FC236}">
                  <a16:creationId xmlns:a16="http://schemas.microsoft.com/office/drawing/2014/main" id="{64DC9296-DBBC-4C4E-ACB4-7DA2607D524B}"/>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5" name="Rectangle 9">
              <a:extLst>
                <a:ext uri="{FF2B5EF4-FFF2-40B4-BE49-F238E27FC236}">
                  <a16:creationId xmlns:a16="http://schemas.microsoft.com/office/drawing/2014/main" id="{3E26591B-8E9F-4856-8284-BF3F8DB6ABC1}"/>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6" name="Rectangle 10">
              <a:extLst>
                <a:ext uri="{FF2B5EF4-FFF2-40B4-BE49-F238E27FC236}">
                  <a16:creationId xmlns:a16="http://schemas.microsoft.com/office/drawing/2014/main" id="{43F42271-5510-4D15-B07B-133237928BB4}"/>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7" name="Freeform 11">
              <a:extLst>
                <a:ext uri="{FF2B5EF4-FFF2-40B4-BE49-F238E27FC236}">
                  <a16:creationId xmlns:a16="http://schemas.microsoft.com/office/drawing/2014/main" id="{00E9FD99-54D9-422B-9717-D0DD3442A0DF}"/>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8" name="Freeform 12">
              <a:extLst>
                <a:ext uri="{FF2B5EF4-FFF2-40B4-BE49-F238E27FC236}">
                  <a16:creationId xmlns:a16="http://schemas.microsoft.com/office/drawing/2014/main" id="{BAF30821-90D3-436A-8DDF-D130E66447E2}"/>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9" name="Freeform 13">
              <a:extLst>
                <a:ext uri="{FF2B5EF4-FFF2-40B4-BE49-F238E27FC236}">
                  <a16:creationId xmlns:a16="http://schemas.microsoft.com/office/drawing/2014/main" id="{5C1A565D-B22B-4EE2-ACC9-C993D581F00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0" name="Freeform 14">
              <a:extLst>
                <a:ext uri="{FF2B5EF4-FFF2-40B4-BE49-F238E27FC236}">
                  <a16:creationId xmlns:a16="http://schemas.microsoft.com/office/drawing/2014/main" id="{666738FD-9737-43F5-8E36-896FD725FE0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bg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161012392"/>
      </p:ext>
    </p:extLst>
  </p:cSld>
  <p:clrMapOvr>
    <a:masterClrMapping/>
  </p:clrMapOvr>
  <p:transition>
    <p:fade/>
  </p:transition>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Navy">
    <p:bg>
      <p:bgPr>
        <a:solidFill>
          <a:srgbClr val="003E5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3F6B3-25F7-0947-9AC0-F7E0C1DACDD7}"/>
              </a:ext>
            </a:extLst>
          </p:cNvPr>
          <p:cNvSpPr>
            <a:spLocks noGrp="1"/>
          </p:cNvSpPr>
          <p:nvPr>
            <p:ph type="ctrTitle" hasCustomPrompt="1"/>
          </p:nvPr>
        </p:nvSpPr>
        <p:spPr>
          <a:xfrm>
            <a:off x="1524000" y="1041400"/>
            <a:ext cx="9144000" cy="2387600"/>
          </a:xfrm>
        </p:spPr>
        <p:txBody>
          <a:bodyPr anchor="b">
            <a:noAutofit/>
          </a:bodyPr>
          <a:lstStyle>
            <a:lvl1pPr algn="ctr">
              <a:defRPr sz="6000" b="1" i="0">
                <a:solidFill>
                  <a:schemeClr val="bg1"/>
                </a:solidFill>
                <a:latin typeface="Besley ExtraBold" pitchFamily="2" charset="77"/>
                <a:ea typeface="Besley ExtraBold" pitchFamily="2" charset="77"/>
              </a:defRPr>
            </a:lvl1pPr>
          </a:lstStyle>
          <a:p>
            <a:r>
              <a:rPr lang="en-US"/>
              <a:t>Click to add a title</a:t>
            </a:r>
          </a:p>
        </p:txBody>
      </p:sp>
      <p:sp>
        <p:nvSpPr>
          <p:cNvPr id="3" name="Subtitle 2">
            <a:extLst>
              <a:ext uri="{FF2B5EF4-FFF2-40B4-BE49-F238E27FC236}">
                <a16:creationId xmlns:a16="http://schemas.microsoft.com/office/drawing/2014/main" id="{E889D841-67A0-C94B-BB22-18037A451D6D}"/>
              </a:ext>
            </a:extLst>
          </p:cNvPr>
          <p:cNvSpPr>
            <a:spLocks noGrp="1"/>
          </p:cNvSpPr>
          <p:nvPr>
            <p:ph type="subTitle" idx="1" hasCustomPrompt="1"/>
          </p:nvPr>
        </p:nvSpPr>
        <p:spPr>
          <a:xfrm>
            <a:off x="1524000" y="3546825"/>
            <a:ext cx="9144000" cy="1655762"/>
          </a:xfrm>
        </p:spPr>
        <p:txBody>
          <a:bodyPr/>
          <a:lstStyle>
            <a:lvl1pPr marL="0" indent="0" algn="ctr">
              <a:buNone/>
              <a:defRPr sz="2400">
                <a:solidFill>
                  <a:srgbClr val="87D1E6"/>
                </a:solidFill>
                <a:latin typeface="Overpass Medium" pitchFamily="2" charset="77"/>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a subtitle</a:t>
            </a:r>
          </a:p>
        </p:txBody>
      </p:sp>
      <p:sp>
        <p:nvSpPr>
          <p:cNvPr id="4" name="Oval 3">
            <a:extLst>
              <a:ext uri="{FF2B5EF4-FFF2-40B4-BE49-F238E27FC236}">
                <a16:creationId xmlns:a16="http://schemas.microsoft.com/office/drawing/2014/main" id="{4B0B7E56-1604-1E44-822E-06D379EA5B5B}"/>
              </a:ext>
            </a:extLst>
          </p:cNvPr>
          <p:cNvSpPr/>
          <p:nvPr userDrawn="1"/>
        </p:nvSpPr>
        <p:spPr>
          <a:xfrm>
            <a:off x="10865652" y="-1251502"/>
            <a:ext cx="3265977" cy="3265977"/>
          </a:xfrm>
          <a:prstGeom prst="ellipse">
            <a:avLst/>
          </a:prstGeom>
          <a:noFill/>
          <a:ln w="3175">
            <a:solidFill>
              <a:srgbClr val="FFBA08">
                <a:alpha val="6961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32B728C-5A30-0B4C-8004-E54A22BAF4A0}"/>
              </a:ext>
            </a:extLst>
          </p:cNvPr>
          <p:cNvSpPr/>
          <p:nvPr userDrawn="1"/>
        </p:nvSpPr>
        <p:spPr>
          <a:xfrm>
            <a:off x="-2773491" y="2235200"/>
            <a:ext cx="3705511" cy="3705511"/>
          </a:xfrm>
          <a:prstGeom prst="ellipse">
            <a:avLst/>
          </a:prstGeom>
          <a:noFill/>
          <a:ln w="3175">
            <a:solidFill>
              <a:srgbClr val="FFBA0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ext&#10;&#10;Description automatically generated">
            <a:extLst>
              <a:ext uri="{FF2B5EF4-FFF2-40B4-BE49-F238E27FC236}">
                <a16:creationId xmlns:a16="http://schemas.microsoft.com/office/drawing/2014/main" id="{F30FA960-CC58-FB44-BEBC-98FBC93998B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03868" y="6207332"/>
            <a:ext cx="2057400" cy="514350"/>
          </a:xfrm>
          <a:prstGeom prst="rect">
            <a:avLst/>
          </a:prstGeom>
        </p:spPr>
      </p:pic>
    </p:spTree>
    <p:extLst>
      <p:ext uri="{BB962C8B-B14F-4D97-AF65-F5344CB8AC3E}">
        <p14:creationId xmlns:p14="http://schemas.microsoft.com/office/powerpoint/2010/main" val="15263316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Divider - green 1">
    <p:bg bwMode="gray">
      <p:bgPr>
        <a:solidFill>
          <a:srgbClr val="43B02A"/>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73E56B-D0C2-FB48-BC2E-100F6C6F40AE}"/>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6" name="Text Placeholder 2">
            <a:extLst>
              <a:ext uri="{FF2B5EF4-FFF2-40B4-BE49-F238E27FC236}">
                <a16:creationId xmlns:a16="http://schemas.microsoft.com/office/drawing/2014/main" id="{B667CF09-9B0E-CC47-BB92-7C878843F029}"/>
              </a:ext>
            </a:extLst>
          </p:cNvPr>
          <p:cNvSpPr>
            <a:spLocks noGrp="1"/>
          </p:cNvSpPr>
          <p:nvPr>
            <p:ph type="body" idx="1" hasCustomPrompt="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7" name="Rectangle 2">
            <a:extLst>
              <a:ext uri="{FF2B5EF4-FFF2-40B4-BE49-F238E27FC236}">
                <a16:creationId xmlns:a16="http://schemas.microsoft.com/office/drawing/2014/main" id="{A1FC9381-36B0-1E4C-B871-2F5B1339F648}"/>
              </a:ext>
            </a:extLst>
          </p:cNvPr>
          <p:cNvSpPr>
            <a:spLocks/>
          </p:cNvSpPr>
          <p:nvPr userDrawn="1"/>
        </p:nvSpPr>
        <p:spPr bwMode="auto">
          <a:xfrm>
            <a:off x="501648" y="6444147"/>
            <a:ext cx="322524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2280876842"/>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Divider - green">
    <p:bg bwMode="gray">
      <p:bgPr>
        <a:solidFill>
          <a:srgbClr val="009A4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6" name="Rectangle 2">
            <a:extLst>
              <a:ext uri="{FF2B5EF4-FFF2-40B4-BE49-F238E27FC236}">
                <a16:creationId xmlns:a16="http://schemas.microsoft.com/office/drawing/2014/main" id="{C3C171E1-F702-574C-8BCD-67BD9573AF0F}"/>
              </a:ext>
            </a:extLst>
          </p:cNvPr>
          <p:cNvSpPr>
            <a:spLocks/>
          </p:cNvSpPr>
          <p:nvPr userDrawn="1"/>
        </p:nvSpPr>
        <p:spPr bwMode="auto">
          <a:xfrm>
            <a:off x="501648" y="6444147"/>
            <a:ext cx="322524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114968037"/>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ivider - teal">
    <p:bg bwMode="gray">
      <p:bgPr>
        <a:solidFill>
          <a:srgbClr val="00ABAB"/>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4F96BDF-9362-D94E-B1D2-CFAF3AD867EE}"/>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6" name="Text Placeholder 2">
            <a:extLst>
              <a:ext uri="{FF2B5EF4-FFF2-40B4-BE49-F238E27FC236}">
                <a16:creationId xmlns:a16="http://schemas.microsoft.com/office/drawing/2014/main" id="{84800968-F261-E84D-92F7-07E113E702E0}"/>
              </a:ext>
            </a:extLst>
          </p:cNvPr>
          <p:cNvSpPr>
            <a:spLocks noGrp="1"/>
          </p:cNvSpPr>
          <p:nvPr>
            <p:ph type="body" idx="1" hasCustomPrompt="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4" name="TextBox 3">
            <a:extLst>
              <a:ext uri="{FF2B5EF4-FFF2-40B4-BE49-F238E27FC236}">
                <a16:creationId xmlns:a16="http://schemas.microsoft.com/office/drawing/2014/main" id="{1C79FFD3-C392-464C-B50B-45DFA0B91D35}"/>
              </a:ext>
            </a:extLst>
          </p:cNvPr>
          <p:cNvSpPr txBox="1"/>
          <p:nvPr userDrawn="1"/>
        </p:nvSpPr>
        <p:spPr>
          <a:xfrm>
            <a:off x="9641840" y="162560"/>
            <a:ext cx="65" cy="184666"/>
          </a:xfrm>
          <a:prstGeom prst="rect">
            <a:avLst/>
          </a:prstGeom>
          <a:solidFill>
            <a:schemeClr val="accent5"/>
          </a:solidFill>
        </p:spPr>
        <p:txBody>
          <a:bodyPr vert="horz" wrap="none" lIns="0" tIns="0" rIns="0" bIns="0" rtlCol="0">
            <a:spAutoFit/>
          </a:bodyPr>
          <a:lstStyle/>
          <a:p>
            <a:pPr>
              <a:spcBef>
                <a:spcPts val="200"/>
              </a:spcBef>
              <a:buSzPct val="100000"/>
            </a:pPr>
            <a:endParaRPr lang="en-US" sz="1200"/>
          </a:p>
        </p:txBody>
      </p:sp>
      <p:sp>
        <p:nvSpPr>
          <p:cNvPr id="8" name="Rectangle 2">
            <a:extLst>
              <a:ext uri="{FF2B5EF4-FFF2-40B4-BE49-F238E27FC236}">
                <a16:creationId xmlns:a16="http://schemas.microsoft.com/office/drawing/2014/main" id="{BCED6D00-51E8-1740-BAC0-FB4EF8D42B48}"/>
              </a:ext>
            </a:extLst>
          </p:cNvPr>
          <p:cNvSpPr>
            <a:spLocks/>
          </p:cNvSpPr>
          <p:nvPr userDrawn="1"/>
        </p:nvSpPr>
        <p:spPr bwMode="auto">
          <a:xfrm>
            <a:off x="501648" y="6444147"/>
            <a:ext cx="322524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198597461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Divider - blue">
    <p:bg bwMode="gray">
      <p:bgPr>
        <a:solidFill>
          <a:srgbClr val="00A3E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4F96BDF-9362-D94E-B1D2-CFAF3AD867EE}"/>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6" name="Text Placeholder 2">
            <a:extLst>
              <a:ext uri="{FF2B5EF4-FFF2-40B4-BE49-F238E27FC236}">
                <a16:creationId xmlns:a16="http://schemas.microsoft.com/office/drawing/2014/main" id="{84800968-F261-E84D-92F7-07E113E702E0}"/>
              </a:ext>
            </a:extLst>
          </p:cNvPr>
          <p:cNvSpPr>
            <a:spLocks noGrp="1"/>
          </p:cNvSpPr>
          <p:nvPr>
            <p:ph type="body" idx="1" hasCustomPrompt="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8" name="Rectangle 2">
            <a:extLst>
              <a:ext uri="{FF2B5EF4-FFF2-40B4-BE49-F238E27FC236}">
                <a16:creationId xmlns:a16="http://schemas.microsoft.com/office/drawing/2014/main" id="{89C772F1-0EC8-E84F-817E-BBCFCFA65DBA}"/>
              </a:ext>
            </a:extLst>
          </p:cNvPr>
          <p:cNvSpPr>
            <a:spLocks/>
          </p:cNvSpPr>
          <p:nvPr userDrawn="1"/>
        </p:nvSpPr>
        <p:spPr bwMode="auto">
          <a:xfrm>
            <a:off x="501648" y="6444147"/>
            <a:ext cx="322524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1704876768"/>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Divider - black">
    <p:bg bwMode="gray">
      <p:bgPr>
        <a:solidFill>
          <a:schemeClr val="tx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F0A95D9-BBCA-6A4A-9B53-148371045DC0}"/>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5" name="Text Placeholder 2">
            <a:extLst>
              <a:ext uri="{FF2B5EF4-FFF2-40B4-BE49-F238E27FC236}">
                <a16:creationId xmlns:a16="http://schemas.microsoft.com/office/drawing/2014/main" id="{BD3718A7-D83C-7C43-935A-0F1BACB2133E}"/>
              </a:ext>
            </a:extLst>
          </p:cNvPr>
          <p:cNvSpPr>
            <a:spLocks noGrp="1"/>
          </p:cNvSpPr>
          <p:nvPr>
            <p:ph type="body" idx="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Rectangle 1">
            <a:extLst>
              <a:ext uri="{FF2B5EF4-FFF2-40B4-BE49-F238E27FC236}">
                <a16:creationId xmlns:a16="http://schemas.microsoft.com/office/drawing/2014/main" id="{0E22EC6F-5761-CA47-97ED-C213F779AABB}"/>
              </a:ext>
            </a:extLst>
          </p:cNvPr>
          <p:cNvSpPr/>
          <p:nvPr userDrawn="1"/>
        </p:nvSpPr>
        <p:spPr bwMode="gray">
          <a:xfrm>
            <a:off x="0" y="6160168"/>
            <a:ext cx="4251158" cy="697832"/>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sp>
        <p:nvSpPr>
          <p:cNvPr id="6" name="Rectangle 2">
            <a:extLst>
              <a:ext uri="{FF2B5EF4-FFF2-40B4-BE49-F238E27FC236}">
                <a16:creationId xmlns:a16="http://schemas.microsoft.com/office/drawing/2014/main" id="{7D54D02F-7235-2545-86B1-352B8AD44279}"/>
              </a:ext>
            </a:extLst>
          </p:cNvPr>
          <p:cNvSpPr>
            <a:spLocks/>
          </p:cNvSpPr>
          <p:nvPr userDrawn="1"/>
        </p:nvSpPr>
        <p:spPr bwMode="auto">
          <a:xfrm>
            <a:off x="501648" y="6444147"/>
            <a:ext cx="3225242"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1439685974"/>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vider - consulting marketin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41750-05D6-7B4F-B591-8A1D9D7C986B}"/>
              </a:ext>
            </a:extLst>
          </p:cNvPr>
          <p:cNvSpPr/>
          <p:nvPr userDrawn="1"/>
        </p:nvSpPr>
        <p:spPr bwMode="gray">
          <a:xfrm>
            <a:off x="0" y="0"/>
            <a:ext cx="12192000" cy="6858000"/>
          </a:xfrm>
          <a:prstGeom prst="rect">
            <a:avLst/>
          </a:prstGeom>
          <a:solidFill>
            <a:srgbClr val="004F59"/>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pic>
        <p:nvPicPr>
          <p:cNvPr id="6" name="Picture 5">
            <a:extLst>
              <a:ext uri="{FF2B5EF4-FFF2-40B4-BE49-F238E27FC236}">
                <a16:creationId xmlns:a16="http://schemas.microsoft.com/office/drawing/2014/main" id="{FC30B909-0F58-4040-81A7-03A8A997502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31507" b="28662"/>
          <a:stretch/>
        </p:blipFill>
        <p:spPr>
          <a:xfrm>
            <a:off x="6253263" y="857249"/>
            <a:ext cx="5938738" cy="6000751"/>
          </a:xfrm>
          <a:prstGeom prst="rect">
            <a:avLst/>
          </a:prstGeom>
        </p:spPr>
      </p:pic>
      <p:sp>
        <p:nvSpPr>
          <p:cNvPr id="3" name="Title Placeholder 1">
            <a:extLst>
              <a:ext uri="{FF2B5EF4-FFF2-40B4-BE49-F238E27FC236}">
                <a16:creationId xmlns:a16="http://schemas.microsoft.com/office/drawing/2014/main" id="{80520FDF-009E-D941-8AD7-91809FE6151C}"/>
              </a:ext>
            </a:extLst>
          </p:cNvPr>
          <p:cNvSpPr>
            <a:spLocks noGrp="1"/>
          </p:cNvSpPr>
          <p:nvPr>
            <p:ph type="title" hasCustomPrompt="1"/>
          </p:nvPr>
        </p:nvSpPr>
        <p:spPr>
          <a:xfrm>
            <a:off x="551688" y="1581632"/>
            <a:ext cx="3620262" cy="3276118"/>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4800" b="0" i="0" kern="1200" noProof="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noProof="0"/>
              <a:t>Click to add title</a:t>
            </a:r>
          </a:p>
        </p:txBody>
      </p:sp>
    </p:spTree>
    <p:extLst>
      <p:ext uri="{BB962C8B-B14F-4D97-AF65-F5344CB8AC3E}">
        <p14:creationId xmlns:p14="http://schemas.microsoft.com/office/powerpoint/2010/main" val="285166324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41750-05D6-7B4F-B591-8A1D9D7C986B}"/>
              </a:ext>
            </a:extLst>
          </p:cNvPr>
          <p:cNvSpPr/>
          <p:nvPr userDrawn="1"/>
        </p:nvSpPr>
        <p:spPr bwMode="gray">
          <a:xfrm>
            <a:off x="0" y="0"/>
            <a:ext cx="12192000" cy="6858000"/>
          </a:xfrm>
          <a:prstGeom prst="rect">
            <a:avLst/>
          </a:prstGeom>
          <a:solidFill>
            <a:srgbClr val="005587"/>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pic>
        <p:nvPicPr>
          <p:cNvPr id="6" name="Picture 5">
            <a:extLst>
              <a:ext uri="{FF2B5EF4-FFF2-40B4-BE49-F238E27FC236}">
                <a16:creationId xmlns:a16="http://schemas.microsoft.com/office/drawing/2014/main" id="{FC30B909-0F58-4040-81A7-03A8A997502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40" t="18471" r="31647"/>
          <a:stretch/>
        </p:blipFill>
        <p:spPr>
          <a:xfrm>
            <a:off x="6253263" y="0"/>
            <a:ext cx="5938738" cy="6858000"/>
          </a:xfrm>
          <a:prstGeom prst="rect">
            <a:avLst/>
          </a:prstGeom>
        </p:spPr>
      </p:pic>
      <p:sp>
        <p:nvSpPr>
          <p:cNvPr id="3" name="Title Placeholder 1">
            <a:extLst>
              <a:ext uri="{FF2B5EF4-FFF2-40B4-BE49-F238E27FC236}">
                <a16:creationId xmlns:a16="http://schemas.microsoft.com/office/drawing/2014/main" id="{80520FDF-009E-D941-8AD7-91809FE6151C}"/>
              </a:ext>
            </a:extLst>
          </p:cNvPr>
          <p:cNvSpPr>
            <a:spLocks noGrp="1"/>
          </p:cNvSpPr>
          <p:nvPr>
            <p:ph type="title" hasCustomPrompt="1"/>
          </p:nvPr>
        </p:nvSpPr>
        <p:spPr>
          <a:xfrm>
            <a:off x="551688" y="1581632"/>
            <a:ext cx="3620262" cy="3276118"/>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4800" b="0" i="0" kern="1200" noProof="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noProof="0"/>
              <a:t>Click to add title</a:t>
            </a:r>
          </a:p>
        </p:txBody>
      </p:sp>
    </p:spTree>
    <p:extLst>
      <p:ext uri="{BB962C8B-B14F-4D97-AF65-F5344CB8AC3E}">
        <p14:creationId xmlns:p14="http://schemas.microsoft.com/office/powerpoint/2010/main" val="283141461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41750-05D6-7B4F-B591-8A1D9D7C986B}"/>
              </a:ext>
            </a:extLst>
          </p:cNvPr>
          <p:cNvSpPr/>
          <p:nvPr userDrawn="1"/>
        </p:nvSpPr>
        <p:spPr bwMode="gray">
          <a:xfrm>
            <a:off x="0" y="0"/>
            <a:ext cx="12192000" cy="6858000"/>
          </a:xfrm>
          <a:prstGeom prst="rect">
            <a:avLst/>
          </a:prstGeom>
          <a:solidFill>
            <a:srgbClr val="012169"/>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pic>
        <p:nvPicPr>
          <p:cNvPr id="6" name="Picture 5">
            <a:extLst>
              <a:ext uri="{FF2B5EF4-FFF2-40B4-BE49-F238E27FC236}">
                <a16:creationId xmlns:a16="http://schemas.microsoft.com/office/drawing/2014/main" id="{FC30B909-0F58-4040-81A7-03A8A997502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8151" t="14594" r="-282" b="3878"/>
          <a:stretch/>
        </p:blipFill>
        <p:spPr>
          <a:xfrm rot="10800000">
            <a:off x="6804950" y="0"/>
            <a:ext cx="5387050" cy="6858000"/>
          </a:xfrm>
          <a:prstGeom prst="rect">
            <a:avLst/>
          </a:prstGeom>
        </p:spPr>
      </p:pic>
      <p:sp>
        <p:nvSpPr>
          <p:cNvPr id="3" name="Title Placeholder 1">
            <a:extLst>
              <a:ext uri="{FF2B5EF4-FFF2-40B4-BE49-F238E27FC236}">
                <a16:creationId xmlns:a16="http://schemas.microsoft.com/office/drawing/2014/main" id="{80520FDF-009E-D941-8AD7-91809FE6151C}"/>
              </a:ext>
            </a:extLst>
          </p:cNvPr>
          <p:cNvSpPr>
            <a:spLocks noGrp="1"/>
          </p:cNvSpPr>
          <p:nvPr>
            <p:ph type="title" hasCustomPrompt="1"/>
          </p:nvPr>
        </p:nvSpPr>
        <p:spPr>
          <a:xfrm>
            <a:off x="551688" y="1581632"/>
            <a:ext cx="3620262" cy="3276118"/>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4800" b="0" i="0" kern="1200" noProof="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noProof="0"/>
              <a:t>Click to add title</a:t>
            </a:r>
          </a:p>
        </p:txBody>
      </p:sp>
    </p:spTree>
    <p:extLst>
      <p:ext uri="{BB962C8B-B14F-4D97-AF65-F5344CB8AC3E}">
        <p14:creationId xmlns:p14="http://schemas.microsoft.com/office/powerpoint/2010/main" val="3075647069"/>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tandard headlin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5BDC220-FDA0-41D7-98BA-BB440BC4A90B}"/>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3DAD1E82-7DE3-46EF-9065-6719F60566AC}"/>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marL="0" indent="0" algn="r">
                <a:spcBef>
                  <a:spcPts val="800"/>
                </a:spcBef>
                <a:buSzPct val="100000"/>
                <a:buFont typeface="Arial"/>
                <a:buNone/>
              </a:pPr>
              <a:t>‹#›</a:t>
            </a:fld>
            <a:endParaRPr lang="en-US" sz="650" noProof="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 Placeholder 8">
            <a:extLst>
              <a:ext uri="{FF2B5EF4-FFF2-40B4-BE49-F238E27FC236}">
                <a16:creationId xmlns:a16="http://schemas.microsoft.com/office/drawing/2014/main" id="{64DC2670-5D11-4421-8167-B380A667E4E1}"/>
              </a:ext>
            </a:extLst>
          </p:cNvPr>
          <p:cNvSpPr>
            <a:spLocks noGrp="1"/>
          </p:cNvSpPr>
          <p:nvPr>
            <p:ph type="body" sz="quarter" idx="13" hasCustomPrompt="1"/>
          </p:nvPr>
        </p:nvSpPr>
        <p:spPr>
          <a:xfrm>
            <a:off x="551688" y="684903"/>
            <a:ext cx="11390734" cy="454080"/>
          </a:xfrm>
          <a:prstGeom prst="rect">
            <a:avLst/>
          </a:prstGeom>
        </p:spPr>
        <p:txBody>
          <a:bodyPr lIns="0" tIns="0" rIns="0" bIns="0">
            <a:noAutofit/>
          </a:bodyPr>
          <a:lstStyle>
            <a:lvl1pPr marL="0" indent="0" algn="l" defTabSz="914400" rtl="0" eaLnBrk="1" latinLnBrk="0" hangingPunct="1">
              <a:spcBef>
                <a:spcPts val="200"/>
              </a:spcBef>
              <a:buSzPct val="100000"/>
              <a:buNone/>
              <a:defRPr lang="en-US" sz="1200" kern="1200" noProof="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noProof="0"/>
              <a:t>Click to add subtitle</a:t>
            </a:r>
          </a:p>
        </p:txBody>
      </p:sp>
      <p:sp>
        <p:nvSpPr>
          <p:cNvPr id="18" name="Title Placeholder 1">
            <a:extLst>
              <a:ext uri="{FF2B5EF4-FFF2-40B4-BE49-F238E27FC236}">
                <a16:creationId xmlns:a16="http://schemas.microsoft.com/office/drawing/2014/main" id="{A791C14F-ED57-4012-8301-39F6E6B9EEC6}"/>
              </a:ext>
            </a:extLst>
          </p:cNvPr>
          <p:cNvSpPr>
            <a:spLocks noGrp="1"/>
          </p:cNvSpPr>
          <p:nvPr>
            <p:ph type="title" hasCustomPrompt="1"/>
          </p:nvPr>
        </p:nvSpPr>
        <p:spPr>
          <a:xfrm>
            <a:off x="551688" y="238607"/>
            <a:ext cx="11390734" cy="365760"/>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2400" b="1" i="0" kern="1200" noProof="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noProof="0"/>
              <a:t>Click to add title</a:t>
            </a:r>
          </a:p>
        </p:txBody>
      </p:sp>
    </p:spTree>
    <p:extLst>
      <p:ext uri="{BB962C8B-B14F-4D97-AF65-F5344CB8AC3E}">
        <p14:creationId xmlns:p14="http://schemas.microsoft.com/office/powerpoint/2010/main" val="295900319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Standard headlin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5BDC220-FDA0-41D7-98BA-BB440BC4A90B}"/>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3DAD1E82-7DE3-46EF-9065-6719F60566AC}"/>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marL="0" indent="0" algn="r">
                <a:spcBef>
                  <a:spcPts val="800"/>
                </a:spcBef>
                <a:buSzPct val="100000"/>
                <a:buFont typeface="Arial"/>
                <a:buNone/>
              </a:pPr>
              <a:t>‹#›</a:t>
            </a:fld>
            <a:endParaRPr lang="en-US" sz="650" noProof="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itle Placeholder 1">
            <a:extLst>
              <a:ext uri="{FF2B5EF4-FFF2-40B4-BE49-F238E27FC236}">
                <a16:creationId xmlns:a16="http://schemas.microsoft.com/office/drawing/2014/main" id="{A791C14F-ED57-4012-8301-39F6E6B9EEC6}"/>
              </a:ext>
            </a:extLst>
          </p:cNvPr>
          <p:cNvSpPr>
            <a:spLocks noGrp="1"/>
          </p:cNvSpPr>
          <p:nvPr>
            <p:ph type="title" hasCustomPrompt="1"/>
          </p:nvPr>
        </p:nvSpPr>
        <p:spPr>
          <a:xfrm>
            <a:off x="551688" y="238607"/>
            <a:ext cx="11390734" cy="365760"/>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2400" b="1" i="0" kern="1200" noProof="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noProof="0"/>
              <a:t>Click to add title</a:t>
            </a:r>
          </a:p>
        </p:txBody>
      </p:sp>
    </p:spTree>
    <p:extLst>
      <p:ext uri="{BB962C8B-B14F-4D97-AF65-F5344CB8AC3E}">
        <p14:creationId xmlns:p14="http://schemas.microsoft.com/office/powerpoint/2010/main" val="254141540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3F6B3-25F7-0947-9AC0-F7E0C1DACDD7}"/>
              </a:ext>
            </a:extLst>
          </p:cNvPr>
          <p:cNvSpPr>
            <a:spLocks noGrp="1"/>
          </p:cNvSpPr>
          <p:nvPr>
            <p:ph type="ctrTitle" hasCustomPrompt="1"/>
          </p:nvPr>
        </p:nvSpPr>
        <p:spPr>
          <a:xfrm>
            <a:off x="1524000" y="1041400"/>
            <a:ext cx="9144000" cy="2387600"/>
          </a:xfrm>
        </p:spPr>
        <p:txBody>
          <a:bodyPr anchor="b">
            <a:noAutofit/>
          </a:bodyPr>
          <a:lstStyle>
            <a:lvl1pPr algn="ctr">
              <a:defRPr sz="6000" b="1" i="0">
                <a:solidFill>
                  <a:srgbClr val="003E52"/>
                </a:solidFill>
                <a:latin typeface="Besley ExtraBold" pitchFamily="2" charset="77"/>
                <a:ea typeface="Besley ExtraBold" pitchFamily="2" charset="77"/>
              </a:defRPr>
            </a:lvl1pPr>
          </a:lstStyle>
          <a:p>
            <a:r>
              <a:rPr lang="en-US"/>
              <a:t>Click to add a title</a:t>
            </a:r>
          </a:p>
        </p:txBody>
      </p:sp>
      <p:sp>
        <p:nvSpPr>
          <p:cNvPr id="3" name="Subtitle 2">
            <a:extLst>
              <a:ext uri="{FF2B5EF4-FFF2-40B4-BE49-F238E27FC236}">
                <a16:creationId xmlns:a16="http://schemas.microsoft.com/office/drawing/2014/main" id="{E889D841-67A0-C94B-BB22-18037A451D6D}"/>
              </a:ext>
            </a:extLst>
          </p:cNvPr>
          <p:cNvSpPr>
            <a:spLocks noGrp="1"/>
          </p:cNvSpPr>
          <p:nvPr>
            <p:ph type="subTitle" idx="1" hasCustomPrompt="1"/>
          </p:nvPr>
        </p:nvSpPr>
        <p:spPr>
          <a:xfrm>
            <a:off x="1524000" y="3546825"/>
            <a:ext cx="9144000" cy="1655762"/>
          </a:xfrm>
        </p:spPr>
        <p:txBody>
          <a:bodyPr/>
          <a:lstStyle>
            <a:lvl1pPr marL="0" indent="0" algn="ctr">
              <a:buNone/>
              <a:defRPr sz="2400">
                <a:solidFill>
                  <a:srgbClr val="007DA4"/>
                </a:solidFill>
                <a:latin typeface="Overpass Medium" pitchFamily="2" charset="77"/>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a subtitle</a:t>
            </a:r>
          </a:p>
        </p:txBody>
      </p:sp>
      <p:sp>
        <p:nvSpPr>
          <p:cNvPr id="4" name="Oval 3">
            <a:extLst>
              <a:ext uri="{FF2B5EF4-FFF2-40B4-BE49-F238E27FC236}">
                <a16:creationId xmlns:a16="http://schemas.microsoft.com/office/drawing/2014/main" id="{4B0B7E56-1604-1E44-822E-06D379EA5B5B}"/>
              </a:ext>
            </a:extLst>
          </p:cNvPr>
          <p:cNvSpPr/>
          <p:nvPr userDrawn="1"/>
        </p:nvSpPr>
        <p:spPr>
          <a:xfrm>
            <a:off x="8040809" y="4741084"/>
            <a:ext cx="3265977" cy="3265977"/>
          </a:xfrm>
          <a:prstGeom prst="ellipse">
            <a:avLst/>
          </a:prstGeom>
          <a:noFill/>
          <a:ln w="3175">
            <a:solidFill>
              <a:srgbClr val="FFBA08">
                <a:alpha val="69613"/>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32B728C-5A30-0B4C-8004-E54A22BAF4A0}"/>
              </a:ext>
            </a:extLst>
          </p:cNvPr>
          <p:cNvSpPr/>
          <p:nvPr userDrawn="1"/>
        </p:nvSpPr>
        <p:spPr>
          <a:xfrm>
            <a:off x="9759542" y="2501821"/>
            <a:ext cx="3705511" cy="3705511"/>
          </a:xfrm>
          <a:prstGeom prst="ellipse">
            <a:avLst/>
          </a:prstGeom>
          <a:noFill/>
          <a:ln w="3175">
            <a:solidFill>
              <a:srgbClr val="FFBA08">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30FA960-CC58-FB44-BEBC-98FBC93998B0}"/>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703868" y="6207332"/>
            <a:ext cx="2057400" cy="514350"/>
          </a:xfrm>
          <a:prstGeom prst="rect">
            <a:avLst/>
          </a:prstGeom>
        </p:spPr>
      </p:pic>
    </p:spTree>
    <p:extLst>
      <p:ext uri="{BB962C8B-B14F-4D97-AF65-F5344CB8AC3E}">
        <p14:creationId xmlns:p14="http://schemas.microsoft.com/office/powerpoint/2010/main" val="32905915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reative headlin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FD0DC-3853-5040-A3D4-605F29FFE521}"/>
              </a:ext>
            </a:extLst>
          </p:cNvPr>
          <p:cNvSpPr>
            <a:spLocks noGrp="1"/>
          </p:cNvSpPr>
          <p:nvPr>
            <p:ph type="title"/>
          </p:nvPr>
        </p:nvSpPr>
        <p:spPr>
          <a:xfrm>
            <a:off x="536136" y="558800"/>
            <a:ext cx="11252200" cy="505290"/>
          </a:xfrm>
        </p:spPr>
        <p:txBody>
          <a:bodyPr anchor="b"/>
          <a:lstStyle>
            <a:lvl1pPr>
              <a:lnSpc>
                <a:spcPct val="80000"/>
              </a:lnSpc>
              <a:defRPr sz="36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Text Placeholder 8">
            <a:extLst>
              <a:ext uri="{FF2B5EF4-FFF2-40B4-BE49-F238E27FC236}">
                <a16:creationId xmlns:a16="http://schemas.microsoft.com/office/drawing/2014/main" id="{F7C0DFF2-D65B-2C49-93EB-7FBEAF72196E}"/>
              </a:ext>
            </a:extLst>
          </p:cNvPr>
          <p:cNvSpPr>
            <a:spLocks noGrp="1"/>
          </p:cNvSpPr>
          <p:nvPr>
            <p:ph type="body" sz="quarter" idx="14"/>
          </p:nvPr>
        </p:nvSpPr>
        <p:spPr>
          <a:xfrm>
            <a:off x="546296" y="1112803"/>
            <a:ext cx="11290104"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Tree>
    <p:extLst>
      <p:ext uri="{BB962C8B-B14F-4D97-AF65-F5344CB8AC3E}">
        <p14:creationId xmlns:p14="http://schemas.microsoft.com/office/powerpoint/2010/main" val="2554105899"/>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reative headlin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FD0DC-3853-5040-A3D4-605F29FFE521}"/>
              </a:ext>
            </a:extLst>
          </p:cNvPr>
          <p:cNvSpPr>
            <a:spLocks noGrp="1"/>
          </p:cNvSpPr>
          <p:nvPr>
            <p:ph type="title"/>
          </p:nvPr>
        </p:nvSpPr>
        <p:spPr>
          <a:xfrm>
            <a:off x="536136" y="558800"/>
            <a:ext cx="11252200" cy="505290"/>
          </a:xfrm>
        </p:spPr>
        <p:txBody>
          <a:bodyPr anchor="b"/>
          <a:lstStyle>
            <a:lvl1pPr>
              <a:lnSpc>
                <a:spcPct val="80000"/>
              </a:lnSpc>
              <a:defRPr sz="36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Text Placeholder 8">
            <a:extLst>
              <a:ext uri="{FF2B5EF4-FFF2-40B4-BE49-F238E27FC236}">
                <a16:creationId xmlns:a16="http://schemas.microsoft.com/office/drawing/2014/main" id="{F7C0DFF2-D65B-2C49-93EB-7FBEAF72196E}"/>
              </a:ext>
            </a:extLst>
          </p:cNvPr>
          <p:cNvSpPr>
            <a:spLocks noGrp="1"/>
          </p:cNvSpPr>
          <p:nvPr>
            <p:ph type="body" sz="quarter" idx="14"/>
          </p:nvPr>
        </p:nvSpPr>
        <p:spPr>
          <a:xfrm>
            <a:off x="546296" y="1112803"/>
            <a:ext cx="11290104"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
        <p:nvSpPr>
          <p:cNvPr id="4" name="Text Placeholder 5">
            <a:extLst>
              <a:ext uri="{FF2B5EF4-FFF2-40B4-BE49-F238E27FC236}">
                <a16:creationId xmlns:a16="http://schemas.microsoft.com/office/drawing/2014/main" id="{BC53FB50-D1D6-AF42-954E-A60FFED3BCF9}"/>
              </a:ext>
            </a:extLst>
          </p:cNvPr>
          <p:cNvSpPr>
            <a:spLocks noGrp="1"/>
          </p:cNvSpPr>
          <p:nvPr>
            <p:ph type="body" sz="quarter" idx="15" hasCustomPrompt="1"/>
          </p:nvPr>
        </p:nvSpPr>
        <p:spPr>
          <a:xfrm>
            <a:off x="536135" y="344424"/>
            <a:ext cx="4703575" cy="176869"/>
          </a:xfrm>
        </p:spPr>
        <p:txBody>
          <a:bodyPr vert="horz" lIns="0" tIns="0" rIns="0" bIns="0" rtlCol="0">
            <a:noAutofit/>
          </a:bodyPr>
          <a:lstStyle>
            <a:lvl1pPr marL="0" indent="0">
              <a:buNone/>
              <a:defRPr lang="en-US" sz="900" b="1" kern="0" cap="all" spc="250" baseline="0" dirty="0">
                <a:solidFill>
                  <a:schemeClr val="tx1">
                    <a:lumMod val="50000"/>
                    <a:lumOff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2997120967"/>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35FD2B-C9AD-40CB-9B97-9705C91FFE43}"/>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spTree>
    <p:extLst>
      <p:ext uri="{BB962C8B-B14F-4D97-AF65-F5344CB8AC3E}">
        <p14:creationId xmlns:p14="http://schemas.microsoft.com/office/powerpoint/2010/main" val="336989820"/>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Creative headline-3">
    <p:spTree>
      <p:nvGrpSpPr>
        <p:cNvPr id="1" name=""/>
        <p:cNvGrpSpPr/>
        <p:nvPr/>
      </p:nvGrpSpPr>
      <p:grpSpPr>
        <a:xfrm>
          <a:off x="0" y="0"/>
          <a:ext cx="0" cy="0"/>
          <a:chOff x="0" y="0"/>
          <a:chExt cx="0" cy="0"/>
        </a:xfrm>
      </p:grpSpPr>
      <p:sp>
        <p:nvSpPr>
          <p:cNvPr id="2" name="Title 1"/>
          <p:cNvSpPr>
            <a:spLocks noGrp="1"/>
          </p:cNvSpPr>
          <p:nvPr>
            <p:ph type="title"/>
          </p:nvPr>
        </p:nvSpPr>
        <p:spPr>
          <a:xfrm>
            <a:off x="530978" y="548298"/>
            <a:ext cx="3347390" cy="1995802"/>
          </a:xfrm>
        </p:spPr>
        <p:txBody>
          <a:bodyPr vert="horz" lIns="0" tIns="45720" rIns="0" bIns="0" rtlCol="0" anchor="t"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4" name="Text Placeholder 4"/>
          <p:cNvSpPr>
            <a:spLocks noGrp="1"/>
          </p:cNvSpPr>
          <p:nvPr>
            <p:ph type="body" sz="quarter" idx="16" hasCustomPrompt="1"/>
          </p:nvPr>
        </p:nvSpPr>
        <p:spPr>
          <a:xfrm>
            <a:off x="530978" y="2392822"/>
            <a:ext cx="3355975" cy="1169988"/>
          </a:xfrm>
        </p:spPr>
        <p:txBody>
          <a:bodyPr/>
          <a:lstStyle>
            <a:lvl1pPr marL="0" indent="0">
              <a:lnSpc>
                <a:spcPct val="130000"/>
              </a:lnSpc>
              <a:buNone/>
              <a:defRPr sz="1200" baseline="0"/>
            </a:lvl1pPr>
          </a:lstStyle>
          <a:p>
            <a:pPr lvl="0"/>
            <a:r>
              <a:rPr lang="en-US"/>
              <a:t>Click to edit Master text styles</a:t>
            </a:r>
          </a:p>
        </p:txBody>
      </p:sp>
    </p:spTree>
    <p:extLst>
      <p:ext uri="{BB962C8B-B14F-4D97-AF65-F5344CB8AC3E}">
        <p14:creationId xmlns:p14="http://schemas.microsoft.com/office/powerpoint/2010/main" val="30392025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Case Study">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B912B5A-4EFE-4F10-9322-C971DDF230EF}"/>
              </a:ext>
            </a:extLst>
          </p:cNvPr>
          <p:cNvGraphicFramePr>
            <a:graphicFrameLocks noChangeAspect="1"/>
          </p:cNvGraphicFramePr>
          <p:nvPr userDrawn="1">
            <p:custDataLst>
              <p:tags r:id="rId1"/>
            </p:custDataLst>
            <p:extLst>
              <p:ext uri="{D42A27DB-BD31-4B8C-83A1-F6EECF244321}">
                <p14:modId xmlns:p14="http://schemas.microsoft.com/office/powerpoint/2010/main" val="31634286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15" imgH="416" progId="TCLayout.ActiveDocument.1">
                  <p:embed/>
                </p:oleObj>
              </mc:Choice>
              <mc:Fallback>
                <p:oleObj name="think-cell Slide" r:id="rId4" imgW="415" imgH="416" progId="TCLayout.ActiveDocument.1">
                  <p:embed/>
                  <p:pic>
                    <p:nvPicPr>
                      <p:cNvPr id="5" name="Object 4" hidden="1">
                        <a:extLst>
                          <a:ext uri="{FF2B5EF4-FFF2-40B4-BE49-F238E27FC236}">
                            <a16:creationId xmlns:a16="http://schemas.microsoft.com/office/drawing/2014/main" id="{CB912B5A-4EFE-4F10-9322-C971DDF230E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CF43516-C935-4785-8727-EA48BADEDCC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80000"/>
              </a:lnSpc>
              <a:spcBef>
                <a:spcPct val="0"/>
              </a:spcBef>
              <a:spcAft>
                <a:spcPct val="0"/>
              </a:spcAft>
            </a:pPr>
            <a:endParaRPr lang="en-US" sz="2400" b="0" i="0" baseline="0">
              <a:latin typeface="Chronicle Display Black" pitchFamily="50" charset="0"/>
              <a:sym typeface="Chronicle Display Black" pitchFamily="50" charset="0"/>
            </a:endParaRPr>
          </a:p>
        </p:txBody>
      </p:sp>
      <p:sp>
        <p:nvSpPr>
          <p:cNvPr id="2" name="Title 1">
            <a:extLst>
              <a:ext uri="{FF2B5EF4-FFF2-40B4-BE49-F238E27FC236}">
                <a16:creationId xmlns:a16="http://schemas.microsoft.com/office/drawing/2014/main" id="{BDFAB292-D9D0-4411-8456-90C02DB4019C}"/>
              </a:ext>
            </a:extLst>
          </p:cNvPr>
          <p:cNvSpPr>
            <a:spLocks noGrp="1"/>
          </p:cNvSpPr>
          <p:nvPr>
            <p:ph type="title"/>
          </p:nvPr>
        </p:nvSpPr>
        <p:spPr>
          <a:xfrm>
            <a:off x="5397500" y="669544"/>
            <a:ext cx="6137512" cy="381392"/>
          </a:xfrm>
        </p:spPr>
        <p:txBody>
          <a:bodyPr/>
          <a:lstStyle>
            <a:lvl1pPr>
              <a:defRPr sz="24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8" name="Picture Placeholder 7">
            <a:extLst>
              <a:ext uri="{FF2B5EF4-FFF2-40B4-BE49-F238E27FC236}">
                <a16:creationId xmlns:a16="http://schemas.microsoft.com/office/drawing/2014/main" id="{838CA61B-8DBB-4395-9E9F-405E5CBF79FA}"/>
              </a:ext>
            </a:extLst>
          </p:cNvPr>
          <p:cNvSpPr>
            <a:spLocks noGrp="1"/>
          </p:cNvSpPr>
          <p:nvPr>
            <p:ph type="pic" sz="quarter" idx="10" hasCustomPrompt="1"/>
          </p:nvPr>
        </p:nvSpPr>
        <p:spPr>
          <a:xfrm>
            <a:off x="0" y="0"/>
            <a:ext cx="4806950" cy="6858000"/>
          </a:xfrm>
        </p:spPr>
        <p:txBody>
          <a:bodyPr anchor="ctr"/>
          <a:lstStyle>
            <a:lvl1pPr marL="0" indent="0" algn="ctr">
              <a:buNone/>
              <a:defRPr>
                <a:solidFill>
                  <a:schemeClr val="accent6"/>
                </a:solidFill>
              </a:defRPr>
            </a:lvl1pPr>
          </a:lstStyle>
          <a:p>
            <a:r>
              <a:rPr lang="en-US"/>
              <a:t>Click to insert picture</a:t>
            </a:r>
          </a:p>
        </p:txBody>
      </p:sp>
      <p:sp>
        <p:nvSpPr>
          <p:cNvPr id="11" name="Text Placeholder 10">
            <a:extLst>
              <a:ext uri="{FF2B5EF4-FFF2-40B4-BE49-F238E27FC236}">
                <a16:creationId xmlns:a16="http://schemas.microsoft.com/office/drawing/2014/main" id="{6650516E-641C-4EFA-8CA7-4E0C60B42CEB}"/>
              </a:ext>
            </a:extLst>
          </p:cNvPr>
          <p:cNvSpPr>
            <a:spLocks noGrp="1"/>
          </p:cNvSpPr>
          <p:nvPr>
            <p:ph type="body" sz="quarter" idx="11" hasCustomPrompt="1"/>
          </p:nvPr>
        </p:nvSpPr>
        <p:spPr>
          <a:xfrm>
            <a:off x="5397500" y="1050936"/>
            <a:ext cx="6137512" cy="381392"/>
          </a:xfrm>
        </p:spPr>
        <p:txBody>
          <a:bodyPr/>
          <a:lstStyle>
            <a:lvl1pPr marL="0" indent="0">
              <a:buNone/>
              <a:defRPr sz="1200"/>
            </a:lvl1pPr>
          </a:lstStyle>
          <a:p>
            <a:pPr lvl="0"/>
            <a:r>
              <a:rPr lang="en-US" sz="1400"/>
              <a:t>Click to edit Master text styles</a:t>
            </a:r>
            <a:endParaRPr lang="en-US"/>
          </a:p>
        </p:txBody>
      </p:sp>
      <p:sp>
        <p:nvSpPr>
          <p:cNvPr id="12" name="Text Placeholder 5">
            <a:extLst>
              <a:ext uri="{FF2B5EF4-FFF2-40B4-BE49-F238E27FC236}">
                <a16:creationId xmlns:a16="http://schemas.microsoft.com/office/drawing/2014/main" id="{E0280C66-47F5-4458-AA31-95CF3025E372}"/>
              </a:ext>
            </a:extLst>
          </p:cNvPr>
          <p:cNvSpPr>
            <a:spLocks noGrp="1"/>
          </p:cNvSpPr>
          <p:nvPr>
            <p:ph type="body" sz="quarter" idx="15" hasCustomPrompt="1"/>
          </p:nvPr>
        </p:nvSpPr>
        <p:spPr>
          <a:xfrm>
            <a:off x="5397500" y="466344"/>
            <a:ext cx="3355848" cy="203200"/>
          </a:xfrm>
        </p:spPr>
        <p:txBody>
          <a:bodyPr vert="horz" lIns="0" tIns="0" rIns="0" bIns="0" rtlCol="0">
            <a:noAutofit/>
          </a:bodyPr>
          <a:lstStyle>
            <a:lvl1pPr marL="0" indent="0">
              <a:buNone/>
              <a:defRPr lang="en-US" sz="900" b="1" kern="0" cap="all" spc="250" baseline="0" dirty="0">
                <a:solidFill>
                  <a:schemeClr val="bg1">
                    <a:lumMod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31359160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Closing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7AACEF-E366-48FC-A098-18E7C487023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341832" y="334964"/>
            <a:ext cx="1402720" cy="348699"/>
          </a:xfrm>
          <a:prstGeom prst="rect">
            <a:avLst/>
          </a:prstGeom>
        </p:spPr>
      </p:pic>
      <p:sp>
        <p:nvSpPr>
          <p:cNvPr id="5" name="Rectangle 4">
            <a:extLst>
              <a:ext uri="{FF2B5EF4-FFF2-40B4-BE49-F238E27FC236}">
                <a16:creationId xmlns:a16="http://schemas.microsoft.com/office/drawing/2014/main" id="{0DEF096B-E893-43B2-A07F-FB1329A5B6E6}"/>
              </a:ext>
            </a:extLst>
          </p:cNvPr>
          <p:cNvSpPr/>
          <p:nvPr userDrawn="1"/>
        </p:nvSpPr>
        <p:spPr bwMode="gray">
          <a:xfrm>
            <a:off x="11517330" y="6482993"/>
            <a:ext cx="534257" cy="308225"/>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sp>
        <p:nvSpPr>
          <p:cNvPr id="4" name="Rectangle 3">
            <a:extLst>
              <a:ext uri="{FF2B5EF4-FFF2-40B4-BE49-F238E27FC236}">
                <a16:creationId xmlns:a16="http://schemas.microsoft.com/office/drawing/2014/main" id="{A53AC127-1A6B-E347-9184-555DB7A63C59}"/>
              </a:ext>
            </a:extLst>
          </p:cNvPr>
          <p:cNvSpPr/>
          <p:nvPr userDrawn="1"/>
        </p:nvSpPr>
        <p:spPr>
          <a:xfrm>
            <a:off x="4267200" y="4918427"/>
            <a:ext cx="7010400" cy="1421928"/>
          </a:xfrm>
          <a:prstGeom prst="rect">
            <a:avLst/>
          </a:prstGeom>
        </p:spPr>
        <p:txBody>
          <a:bodyPr wrap="square" lIns="0" rIns="0" numCol="2" spcCol="182880">
            <a:spAutoFit/>
          </a:bodyPr>
          <a:lstStyle/>
          <a:p>
            <a:pPr>
              <a:lnSpc>
                <a:spcPct val="120000"/>
              </a:lnSpc>
            </a:pPr>
            <a:r>
              <a:rPr lang="en-US" sz="700">
                <a:latin typeface="Open Sans" charset="0"/>
                <a:ea typeface="Open Sans" charset="0"/>
                <a:cs typeface="Open Sans" charset="0"/>
              </a:rPr>
              <a:t>This publication contains general information only, and none of the member firms of Deloitte </a:t>
            </a:r>
            <a:r>
              <a:rPr lang="en-US" sz="700" err="1">
                <a:latin typeface="Open Sans" charset="0"/>
                <a:ea typeface="Open Sans" charset="0"/>
                <a:cs typeface="Open Sans" charset="0"/>
              </a:rPr>
              <a:t>Touche</a:t>
            </a:r>
            <a:r>
              <a:rPr lang="en-US" sz="700">
                <a:latin typeface="Open Sans" charset="0"/>
                <a:ea typeface="Open Sans" charset="0"/>
                <a:cs typeface="Open Sans" charset="0"/>
              </a:rPr>
              <a:t> Tohmatsu Limited, its member firms, or their related entities (collective, the “Deloitte Network”) is, by means of this publication, rendering professional advice or services. Before making any decision or taking any action that may affect your business, you should consult a qualified professional adviser. No entity in the Deloitte Network shall be responsible for any loss whatsoever sustained by any person who relies on this publication.</a:t>
            </a:r>
          </a:p>
          <a:p>
            <a:pPr>
              <a:lnSpc>
                <a:spcPct val="120000"/>
              </a:lnSpc>
            </a:pPr>
            <a:br>
              <a:rPr lang="en-US" sz="700">
                <a:latin typeface="Open Sans" charset="0"/>
                <a:ea typeface="Open Sans" charset="0"/>
                <a:cs typeface="Open Sans" charset="0"/>
              </a:rPr>
            </a:br>
            <a:br>
              <a:rPr lang="en-US" sz="700">
                <a:latin typeface="Open Sans" charset="0"/>
                <a:ea typeface="Open Sans" charset="0"/>
                <a:cs typeface="Open Sans" charset="0"/>
              </a:rPr>
            </a:br>
            <a:endParaRPr lang="en-US" sz="700">
              <a:latin typeface="Open Sans" charset="0"/>
              <a:ea typeface="Open Sans" charset="0"/>
              <a:cs typeface="Open Sans" charset="0"/>
            </a:endParaRPr>
          </a:p>
          <a:p>
            <a:pPr>
              <a:lnSpc>
                <a:spcPct val="120000"/>
              </a:lnSpc>
            </a:pPr>
            <a:r>
              <a:rPr lang="en-US" sz="700">
                <a:latin typeface="Open Sans" charset="0"/>
                <a:ea typeface="Open Sans" charset="0"/>
                <a:cs typeface="Open Sans" charset="0"/>
              </a:rPr>
              <a:t>As used in this document, “Deloitte” means Deloitte Consulting LLP, a subsidiary of Deloitte LLP. Please see </a:t>
            </a:r>
            <a:r>
              <a:rPr lang="en-US" sz="700" err="1">
                <a:latin typeface="Open Sans" charset="0"/>
                <a:ea typeface="Open Sans" charset="0"/>
                <a:cs typeface="Open Sans" charset="0"/>
              </a:rPr>
              <a:t>www.deloitte.com</a:t>
            </a:r>
            <a:r>
              <a:rPr lang="en-US" sz="700">
                <a:latin typeface="Open Sans" charset="0"/>
                <a:ea typeface="Open Sans" charset="0"/>
                <a:cs typeface="Open Sans" charset="0"/>
              </a:rPr>
              <a:t>/us/about for a detailed description of the legal structure of Deloitte USA LLP, Deloitte LLP and their respective subsidiaries. Certain services may not be available to attest clients under </a:t>
            </a:r>
            <a:br>
              <a:rPr lang="en-US" sz="700">
                <a:latin typeface="Open Sans" charset="0"/>
                <a:ea typeface="Open Sans" charset="0"/>
                <a:cs typeface="Open Sans" charset="0"/>
              </a:rPr>
            </a:br>
            <a:r>
              <a:rPr lang="en-US" sz="700">
                <a:latin typeface="Open Sans" charset="0"/>
                <a:ea typeface="Open Sans" charset="0"/>
                <a:cs typeface="Open Sans" charset="0"/>
              </a:rPr>
              <a:t>the rules and regulations of public accounting.</a:t>
            </a:r>
          </a:p>
          <a:p>
            <a:endParaRPr lang="en-US" sz="700">
              <a:latin typeface="Open Sans" charset="0"/>
              <a:ea typeface="Open Sans" charset="0"/>
              <a:cs typeface="Open Sans" charset="0"/>
              <a:sym typeface="Frutiger Next Pro Light" charset="0"/>
            </a:endParaRPr>
          </a:p>
          <a:p>
            <a:r>
              <a:rPr lang="en-US" sz="700" b="1">
                <a:latin typeface="Open Sans" charset="0"/>
                <a:ea typeface="Open Sans" charset="0"/>
                <a:cs typeface="Open Sans" charset="0"/>
                <a:sym typeface="Frutiger Next Pro Light" charset="0"/>
              </a:rPr>
              <a:t>Copyright ©2022 Deloitte Development LLC. </a:t>
            </a:r>
            <a:br>
              <a:rPr lang="en-US" sz="700">
                <a:latin typeface="Open Sans" charset="0"/>
                <a:ea typeface="Open Sans" charset="0"/>
                <a:cs typeface="Open Sans" charset="0"/>
                <a:sym typeface="Frutiger Next Pro Light" charset="0"/>
              </a:rPr>
            </a:br>
            <a:r>
              <a:rPr lang="en-US" sz="700" b="1">
                <a:latin typeface="Open Sans" charset="0"/>
                <a:ea typeface="Open Sans" charset="0"/>
                <a:cs typeface="Open Sans" charset="0"/>
                <a:sym typeface="Frutiger Next Pro Light" charset="0"/>
              </a:rPr>
              <a:t>All rights reserved. </a:t>
            </a:r>
            <a:r>
              <a:rPr lang="en-US" sz="700" b="1">
                <a:latin typeface="Open Sans" charset="0"/>
                <a:ea typeface="Open Sans" charset="0"/>
                <a:cs typeface="Open Sans" charset="0"/>
              </a:rPr>
              <a:t>Member of Deloitte </a:t>
            </a:r>
            <a:r>
              <a:rPr lang="en-US" sz="700" b="1" err="1">
                <a:latin typeface="Open Sans" charset="0"/>
                <a:ea typeface="Open Sans" charset="0"/>
                <a:cs typeface="Open Sans" charset="0"/>
              </a:rPr>
              <a:t>Touche</a:t>
            </a:r>
            <a:r>
              <a:rPr lang="en-US" sz="700" b="1">
                <a:latin typeface="Open Sans" charset="0"/>
                <a:ea typeface="Open Sans" charset="0"/>
                <a:cs typeface="Open Sans" charset="0"/>
              </a:rPr>
              <a:t> Tohmatsu Limited</a:t>
            </a:r>
          </a:p>
        </p:txBody>
      </p:sp>
      <p:sp>
        <p:nvSpPr>
          <p:cNvPr id="6" name="Text Placeholder 19">
            <a:extLst>
              <a:ext uri="{FF2B5EF4-FFF2-40B4-BE49-F238E27FC236}">
                <a16:creationId xmlns:a16="http://schemas.microsoft.com/office/drawing/2014/main" id="{969A91C6-01C4-DF45-A99D-FA99EA783003}"/>
              </a:ext>
            </a:extLst>
          </p:cNvPr>
          <p:cNvSpPr>
            <a:spLocks noGrp="1"/>
          </p:cNvSpPr>
          <p:nvPr>
            <p:ph type="body" sz="quarter" idx="10" hasCustomPrompt="1"/>
          </p:nvPr>
        </p:nvSpPr>
        <p:spPr>
          <a:xfrm>
            <a:off x="4267200" y="2489200"/>
            <a:ext cx="4040187" cy="947738"/>
          </a:xfrm>
          <a:prstGeom prst="rect">
            <a:avLst/>
          </a:prstGeom>
        </p:spPr>
        <p:txBody>
          <a:bodyPr/>
          <a:lstStyle>
            <a:lvl1pPr marL="0" indent="0">
              <a:buNone/>
              <a:defRPr sz="28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a:t>Edit Master text style</a:t>
            </a:r>
          </a:p>
        </p:txBody>
      </p:sp>
      <p:sp>
        <p:nvSpPr>
          <p:cNvPr id="7" name="Text Placeholder 21">
            <a:extLst>
              <a:ext uri="{FF2B5EF4-FFF2-40B4-BE49-F238E27FC236}">
                <a16:creationId xmlns:a16="http://schemas.microsoft.com/office/drawing/2014/main" id="{B0D81BEA-D10E-D240-BD9D-6E7B8AB2F6F0}"/>
              </a:ext>
            </a:extLst>
          </p:cNvPr>
          <p:cNvSpPr>
            <a:spLocks noGrp="1"/>
          </p:cNvSpPr>
          <p:nvPr>
            <p:ph type="body" sz="quarter" idx="11" hasCustomPrompt="1"/>
          </p:nvPr>
        </p:nvSpPr>
        <p:spPr>
          <a:xfrm>
            <a:off x="4267200" y="3436938"/>
            <a:ext cx="4040187" cy="1003300"/>
          </a:xfrm>
          <a:prstGeom prst="rect">
            <a:avLst/>
          </a:prstGeom>
        </p:spPr>
        <p:txBody>
          <a:bodyPr/>
          <a:lstStyle>
            <a:lvl1pPr marL="0" indent="0">
              <a:buNone/>
              <a:defRPr sz="1800" b="0" i="0">
                <a:latin typeface="Open Sans Light" panose="020B0306030504020204" pitchFamily="34" charset="0"/>
                <a:ea typeface="Open Sans Light" panose="020B0306030504020204" pitchFamily="34" charset="0"/>
                <a:cs typeface="Open Sans Light" panose="020B0306030504020204" pitchFamily="34" charset="0"/>
              </a:defRPr>
            </a:lvl1pPr>
            <a:lvl2pPr marL="0" indent="0">
              <a:buNone/>
              <a:defRPr b="0" i="0">
                <a:latin typeface="Open Sans Light" panose="020B0306030504020204" pitchFamily="34" charset="0"/>
                <a:ea typeface="Open Sans Light" panose="020B0306030504020204" pitchFamily="34" charset="0"/>
                <a:cs typeface="Open Sans Light" panose="020B0306030504020204" pitchFamily="34" charset="0"/>
              </a:defRPr>
            </a:lvl2pPr>
          </a:lstStyle>
          <a:p>
            <a:pPr lvl="0"/>
            <a:r>
              <a:rPr lang="en-US"/>
              <a:t>Edit Master text styles</a:t>
            </a:r>
          </a:p>
          <a:p>
            <a:pPr lvl="1"/>
            <a:r>
              <a:rPr lang="en-US"/>
              <a:t>Second level</a:t>
            </a:r>
          </a:p>
        </p:txBody>
      </p:sp>
    </p:spTree>
    <p:extLst>
      <p:ext uri="{BB962C8B-B14F-4D97-AF65-F5344CB8AC3E}">
        <p14:creationId xmlns:p14="http://schemas.microsoft.com/office/powerpoint/2010/main" val="1022654215"/>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Master Blocker">
    <p:bg>
      <p:bgPr>
        <a:solidFill>
          <a:schemeClr val="accent2"/>
        </a:solidFill>
        <a:effectLst/>
      </p:bgPr>
    </p:bg>
    <p:spTree>
      <p:nvGrpSpPr>
        <p:cNvPr id="1" name=""/>
        <p:cNvGrpSpPr/>
        <p:nvPr/>
      </p:nvGrpSpPr>
      <p:grpSpPr>
        <a:xfrm>
          <a:off x="0" y="0"/>
          <a:ext cx="0" cy="0"/>
          <a:chOff x="0" y="0"/>
          <a:chExt cx="0" cy="0"/>
        </a:xfrm>
      </p:grpSpPr>
      <p:sp>
        <p:nvSpPr>
          <p:cNvPr id="3" name="TextBox 2"/>
          <p:cNvSpPr txBox="1"/>
          <p:nvPr userDrawn="1"/>
        </p:nvSpPr>
        <p:spPr>
          <a:xfrm>
            <a:off x="914400" y="1217629"/>
            <a:ext cx="10363200" cy="4616648"/>
          </a:xfrm>
          <a:prstGeom prst="rect">
            <a:avLst/>
          </a:prstGeom>
          <a:noFill/>
        </p:spPr>
        <p:txBody>
          <a:bodyPr wrap="square" rtlCol="0">
            <a:spAutoFit/>
          </a:bodyPr>
          <a:lstStyle/>
          <a:p>
            <a:pPr algn="ctr"/>
            <a:r>
              <a:rPr lang="en-US" sz="11500" b="1">
                <a:solidFill>
                  <a:schemeClr val="bg1"/>
                </a:solidFill>
              </a:rPr>
              <a:t>Do not use this</a:t>
            </a:r>
            <a:r>
              <a:rPr lang="en-US" sz="11500" b="1" baseline="0">
                <a:solidFill>
                  <a:schemeClr val="bg1"/>
                </a:solidFill>
              </a:rPr>
              <a:t> layout</a:t>
            </a:r>
          </a:p>
          <a:p>
            <a:pPr algn="ctr"/>
            <a:endParaRPr lang="en-US" sz="3200" b="1" baseline="0"/>
          </a:p>
          <a:p>
            <a:pPr algn="ctr"/>
            <a:r>
              <a:rPr lang="en-US" sz="3200" b="0" baseline="0"/>
              <a:t>Delete any master slides that occur after this layout</a:t>
            </a:r>
            <a:endParaRPr lang="en-US" sz="3200" b="0"/>
          </a:p>
        </p:txBody>
      </p:sp>
    </p:spTree>
    <p:extLst>
      <p:ext uri="{BB962C8B-B14F-4D97-AF65-F5344CB8AC3E}">
        <p14:creationId xmlns:p14="http://schemas.microsoft.com/office/powerpoint/2010/main" val="348989033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Title, Subhead &amp; Breadcrumb">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4" name="Text Placeholder 8"/>
          <p:cNvSpPr>
            <a:spLocks noGrp="1"/>
          </p:cNvSpPr>
          <p:nvPr>
            <p:ph type="body" sz="quarter" idx="14"/>
          </p:nvPr>
        </p:nvSpPr>
        <p:spPr>
          <a:xfrm>
            <a:off x="914721" y="1353312"/>
            <a:ext cx="10362880"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
        <p:nvSpPr>
          <p:cNvPr id="8" name="Text Placeholder 5"/>
          <p:cNvSpPr>
            <a:spLocks noGrp="1"/>
          </p:cNvSpPr>
          <p:nvPr>
            <p:ph type="body" sz="quarter" idx="15" hasCustomPrompt="1"/>
          </p:nvPr>
        </p:nvSpPr>
        <p:spPr>
          <a:xfrm>
            <a:off x="914971" y="466344"/>
            <a:ext cx="3355848" cy="203200"/>
          </a:xfrm>
        </p:spPr>
        <p:txBody>
          <a:bodyPr vert="horz" lIns="0" tIns="0" rIns="0" bIns="0" rtlCol="0">
            <a:noAutofit/>
          </a:bodyPr>
          <a:lstStyle>
            <a:lvl1pPr marL="0" indent="0">
              <a:buNone/>
              <a:defRPr lang="en-US" sz="900" b="1" kern="0" cap="all" spc="250" baseline="0" dirty="0">
                <a:solidFill>
                  <a:schemeClr val="tx1">
                    <a:lumMod val="50000"/>
                    <a:lumOff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24265530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b="1" i="0" spc="-75" dirty="0">
                <a:latin typeface="Open Sans" panose="020B0606030504020204" pitchFamily="34" charset="0"/>
                <a:ea typeface="Open Sans" panose="020B0606030504020204" pitchFamily="34" charset="0"/>
                <a:cs typeface="Open Sans" panose="020B0606030504020204" pitchFamily="34" charset="0"/>
              </a:defRPr>
            </a:lvl1pPr>
          </a:lstStyle>
          <a:p>
            <a:pPr lvl="0" defTabSz="685800">
              <a:lnSpc>
                <a:spcPct val="85000"/>
              </a:lnSpc>
            </a:pPr>
            <a:r>
              <a:rPr lang="en-US"/>
              <a:t>Click to edit Master title style</a:t>
            </a:r>
          </a:p>
        </p:txBody>
      </p:sp>
    </p:spTree>
    <p:extLst>
      <p:ext uri="{BB962C8B-B14F-4D97-AF65-F5344CB8AC3E}">
        <p14:creationId xmlns:p14="http://schemas.microsoft.com/office/powerpoint/2010/main" val="109938012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5BDC220-FDA0-41D7-98BA-BB440BC4A90B}"/>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3DAD1E82-7DE3-46EF-9065-6719F60566AC}"/>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marL="0" indent="0" algn="r">
                <a:spcBef>
                  <a:spcPts val="800"/>
                </a:spcBef>
                <a:buSzPct val="100000"/>
                <a:buFont typeface="Arial"/>
                <a:buNone/>
              </a:pPr>
              <a:t>‹#›</a:t>
            </a:fld>
            <a:endParaRPr lang="en-US" sz="650" noProof="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 Placeholder 8">
            <a:extLst>
              <a:ext uri="{FF2B5EF4-FFF2-40B4-BE49-F238E27FC236}">
                <a16:creationId xmlns:a16="http://schemas.microsoft.com/office/drawing/2014/main" id="{64DC2670-5D11-4421-8167-B380A667E4E1}"/>
              </a:ext>
            </a:extLst>
          </p:cNvPr>
          <p:cNvSpPr>
            <a:spLocks noGrp="1"/>
          </p:cNvSpPr>
          <p:nvPr>
            <p:ph type="body" sz="quarter" idx="13" hasCustomPrompt="1"/>
          </p:nvPr>
        </p:nvSpPr>
        <p:spPr>
          <a:xfrm>
            <a:off x="551688" y="684903"/>
            <a:ext cx="11390734" cy="454080"/>
          </a:xfrm>
          <a:prstGeom prst="rect">
            <a:avLst/>
          </a:prstGeom>
        </p:spPr>
        <p:txBody>
          <a:bodyPr lIns="0" tIns="0" rIns="0" bIns="0">
            <a:noAutofit/>
          </a:bodyPr>
          <a:lstStyle>
            <a:lvl1pPr marL="0" indent="0" algn="l" defTabSz="914400" rtl="0" eaLnBrk="1" latinLnBrk="0" hangingPunct="1">
              <a:spcBef>
                <a:spcPts val="200"/>
              </a:spcBef>
              <a:buSzPct val="100000"/>
              <a:buNone/>
              <a:defRPr lang="en-US" sz="1200" kern="1200" noProof="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noProof="0"/>
              <a:t>Click to add subtitle</a:t>
            </a:r>
          </a:p>
        </p:txBody>
      </p:sp>
      <p:sp>
        <p:nvSpPr>
          <p:cNvPr id="18" name="Title Placeholder 1">
            <a:extLst>
              <a:ext uri="{FF2B5EF4-FFF2-40B4-BE49-F238E27FC236}">
                <a16:creationId xmlns:a16="http://schemas.microsoft.com/office/drawing/2014/main" id="{A791C14F-ED57-4012-8301-39F6E6B9EEC6}"/>
              </a:ext>
            </a:extLst>
          </p:cNvPr>
          <p:cNvSpPr>
            <a:spLocks noGrp="1"/>
          </p:cNvSpPr>
          <p:nvPr>
            <p:ph type="title" hasCustomPrompt="1"/>
          </p:nvPr>
        </p:nvSpPr>
        <p:spPr>
          <a:xfrm>
            <a:off x="551688" y="238607"/>
            <a:ext cx="11390734" cy="365760"/>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2400" b="1" i="0" kern="1200" noProof="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noProof="0"/>
              <a:t>Click to add title</a:t>
            </a:r>
          </a:p>
        </p:txBody>
      </p:sp>
    </p:spTree>
    <p:extLst>
      <p:ext uri="{BB962C8B-B14F-4D97-AF65-F5344CB8AC3E}">
        <p14:creationId xmlns:p14="http://schemas.microsoft.com/office/powerpoint/2010/main" val="404544318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Quote">
    <p:bg>
      <p:bgPr>
        <a:solidFill>
          <a:srgbClr val="007DA4"/>
        </a:solidFill>
        <a:effectLst/>
      </p:bgPr>
    </p:bg>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0AC799BC-3DCF-844B-A5AE-9DFF0C74A7C4}"/>
              </a:ext>
            </a:extLst>
          </p:cNvPr>
          <p:cNvSpPr/>
          <p:nvPr userDrawn="1"/>
        </p:nvSpPr>
        <p:spPr>
          <a:xfrm>
            <a:off x="8040809" y="4741084"/>
            <a:ext cx="3265977" cy="3265977"/>
          </a:xfrm>
          <a:prstGeom prst="ellipse">
            <a:avLst/>
          </a:prstGeom>
          <a:noFill/>
          <a:ln w="6350">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9EBAF40A-817B-D643-A9D4-BC030C7B48D0}"/>
              </a:ext>
            </a:extLst>
          </p:cNvPr>
          <p:cNvSpPr/>
          <p:nvPr userDrawn="1"/>
        </p:nvSpPr>
        <p:spPr>
          <a:xfrm>
            <a:off x="9759542" y="2501821"/>
            <a:ext cx="3705511" cy="3705511"/>
          </a:xfrm>
          <a:prstGeom prst="ellipse">
            <a:avLst/>
          </a:prstGeom>
          <a:noFill/>
          <a:ln w="6350">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895B64F-E41D-9C44-A05D-93C52CF32C91}"/>
              </a:ext>
            </a:extLst>
          </p:cNvPr>
          <p:cNvSpPr/>
          <p:nvPr userDrawn="1"/>
        </p:nvSpPr>
        <p:spPr>
          <a:xfrm>
            <a:off x="838200" y="831643"/>
            <a:ext cx="10515600" cy="4744720"/>
          </a:xfrm>
          <a:prstGeom prst="rect">
            <a:avLst/>
          </a:prstGeom>
          <a:solidFill>
            <a:schemeClr val="bg1"/>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BF6A33CA-BEEF-5A4A-8437-F9C7D14BCD19}"/>
              </a:ext>
            </a:extLst>
          </p:cNvPr>
          <p:cNvSpPr>
            <a:spLocks noGrp="1"/>
          </p:cNvSpPr>
          <p:nvPr>
            <p:ph type="title" hasCustomPrompt="1"/>
          </p:nvPr>
        </p:nvSpPr>
        <p:spPr>
          <a:xfrm>
            <a:off x="1346200" y="1133365"/>
            <a:ext cx="9464040" cy="4038076"/>
          </a:xfrm>
        </p:spPr>
        <p:txBody>
          <a:bodyPr/>
          <a:lstStyle>
            <a:lvl1pPr>
              <a:lnSpc>
                <a:spcPct val="100000"/>
              </a:lnSpc>
              <a:defRPr b="1" i="0">
                <a:solidFill>
                  <a:srgbClr val="003E52"/>
                </a:solidFill>
                <a:latin typeface="Besley ExtraBold" pitchFamily="2" charset="77"/>
                <a:ea typeface="Besley ExtraBold" pitchFamily="2" charset="77"/>
              </a:defRPr>
            </a:lvl1pPr>
          </a:lstStyle>
          <a:p>
            <a:r>
              <a:rPr lang="en-US"/>
              <a:t>“Click to add a quote or primary takeaway message.”</a:t>
            </a:r>
          </a:p>
        </p:txBody>
      </p:sp>
      <p:pic>
        <p:nvPicPr>
          <p:cNvPr id="4" name="Picture 3" descr="Text&#10;&#10;Description automatically generated">
            <a:extLst>
              <a:ext uri="{FF2B5EF4-FFF2-40B4-BE49-F238E27FC236}">
                <a16:creationId xmlns:a16="http://schemas.microsoft.com/office/drawing/2014/main" id="{1130C97A-3862-0344-8D13-312CD87A8AE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03868" y="6207332"/>
            <a:ext cx="2057400" cy="514350"/>
          </a:xfrm>
          <a:prstGeom prst="rect">
            <a:avLst/>
          </a:prstGeom>
        </p:spPr>
      </p:pic>
    </p:spTree>
    <p:extLst>
      <p:ext uri="{BB962C8B-B14F-4D97-AF65-F5344CB8AC3E}">
        <p14:creationId xmlns:p14="http://schemas.microsoft.com/office/powerpoint/2010/main" val="2663354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Quote">
    <p:bg>
      <p:bgPr>
        <a:solidFill>
          <a:srgbClr val="007DA4"/>
        </a:solidFill>
        <a:effectLst/>
      </p:bgPr>
    </p:bg>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0AC799BC-3DCF-844B-A5AE-9DFF0C74A7C4}"/>
              </a:ext>
            </a:extLst>
          </p:cNvPr>
          <p:cNvSpPr/>
          <p:nvPr userDrawn="1"/>
        </p:nvSpPr>
        <p:spPr>
          <a:xfrm>
            <a:off x="8040809" y="4741084"/>
            <a:ext cx="3265977" cy="3265977"/>
          </a:xfrm>
          <a:prstGeom prst="ellipse">
            <a:avLst/>
          </a:prstGeom>
          <a:noFill/>
          <a:ln w="6350">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9EBAF40A-817B-D643-A9D4-BC030C7B48D0}"/>
              </a:ext>
            </a:extLst>
          </p:cNvPr>
          <p:cNvSpPr/>
          <p:nvPr userDrawn="1"/>
        </p:nvSpPr>
        <p:spPr>
          <a:xfrm>
            <a:off x="9759542" y="2501821"/>
            <a:ext cx="3705511" cy="3705511"/>
          </a:xfrm>
          <a:prstGeom prst="ellipse">
            <a:avLst/>
          </a:prstGeom>
          <a:noFill/>
          <a:ln w="6350">
            <a:solidFill>
              <a:srgbClr val="FFBA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895B64F-E41D-9C44-A05D-93C52CF32C91}"/>
              </a:ext>
            </a:extLst>
          </p:cNvPr>
          <p:cNvSpPr/>
          <p:nvPr userDrawn="1"/>
        </p:nvSpPr>
        <p:spPr>
          <a:xfrm>
            <a:off x="838200" y="831643"/>
            <a:ext cx="10515600" cy="4744720"/>
          </a:xfrm>
          <a:prstGeom prst="rect">
            <a:avLst/>
          </a:prstGeom>
          <a:solidFill>
            <a:schemeClr val="bg1"/>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BF6A33CA-BEEF-5A4A-8437-F9C7D14BCD19}"/>
              </a:ext>
            </a:extLst>
          </p:cNvPr>
          <p:cNvSpPr>
            <a:spLocks noGrp="1"/>
          </p:cNvSpPr>
          <p:nvPr>
            <p:ph type="title" hasCustomPrompt="1"/>
          </p:nvPr>
        </p:nvSpPr>
        <p:spPr>
          <a:xfrm>
            <a:off x="1346200" y="1133365"/>
            <a:ext cx="9464040" cy="4038076"/>
          </a:xfrm>
        </p:spPr>
        <p:txBody>
          <a:bodyPr/>
          <a:lstStyle>
            <a:lvl1pPr>
              <a:lnSpc>
                <a:spcPct val="100000"/>
              </a:lnSpc>
              <a:defRPr b="1" i="0">
                <a:solidFill>
                  <a:srgbClr val="003E52"/>
                </a:solidFill>
                <a:latin typeface="Besley ExtraBold" pitchFamily="2" charset="77"/>
                <a:ea typeface="Besley ExtraBold" pitchFamily="2" charset="77"/>
              </a:defRPr>
            </a:lvl1pPr>
          </a:lstStyle>
          <a:p>
            <a:r>
              <a:rPr lang="en-US"/>
              <a:t>“Click to add a quote or primary takeaway message.”</a:t>
            </a:r>
          </a:p>
        </p:txBody>
      </p:sp>
      <p:pic>
        <p:nvPicPr>
          <p:cNvPr id="4" name="Picture 3" descr="Text&#10;&#10;Description automatically generated">
            <a:extLst>
              <a:ext uri="{FF2B5EF4-FFF2-40B4-BE49-F238E27FC236}">
                <a16:creationId xmlns:a16="http://schemas.microsoft.com/office/drawing/2014/main" id="{1130C97A-3862-0344-8D13-312CD87A8AE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03868" y="6207332"/>
            <a:ext cx="2057400" cy="514350"/>
          </a:xfrm>
          <a:prstGeom prst="rect">
            <a:avLst/>
          </a:prstGeom>
        </p:spPr>
      </p:pic>
    </p:spTree>
    <p:extLst>
      <p:ext uri="{BB962C8B-B14F-4D97-AF65-F5344CB8AC3E}">
        <p14:creationId xmlns:p14="http://schemas.microsoft.com/office/powerpoint/2010/main" val="4746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Content -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E0B1D-F5CA-774F-A050-2E994439B75C}"/>
              </a:ext>
            </a:extLst>
          </p:cNvPr>
          <p:cNvSpPr>
            <a:spLocks noGrp="1"/>
          </p:cNvSpPr>
          <p:nvPr>
            <p:ph type="title" hasCustomPrompt="1"/>
          </p:nvPr>
        </p:nvSpPr>
        <p:spPr>
          <a:xfrm>
            <a:off x="822960" y="685800"/>
            <a:ext cx="9601200" cy="914400"/>
          </a:xfrm>
        </p:spPr>
        <p:txBody>
          <a:bodyPr lIns="0" tIns="0" rIns="0" bIns="0" anchor="ctr" anchorCtr="0">
            <a:noAutofit/>
          </a:bodyPr>
          <a:lstStyle>
            <a:lvl1pPr>
              <a:defRPr b="1" i="0">
                <a:solidFill>
                  <a:srgbClr val="007DA4"/>
                </a:solidFill>
                <a:latin typeface="Besley ExtraBold" pitchFamily="2" charset="77"/>
                <a:ea typeface="Besley ExtraBold" pitchFamily="2" charset="77"/>
              </a:defRPr>
            </a:lvl1pPr>
          </a:lstStyle>
          <a:p>
            <a:r>
              <a:rPr lang="en-US"/>
              <a:t>Click to add title</a:t>
            </a:r>
          </a:p>
        </p:txBody>
      </p:sp>
      <p:sp>
        <p:nvSpPr>
          <p:cNvPr id="3" name="Content Placeholder 2">
            <a:extLst>
              <a:ext uri="{FF2B5EF4-FFF2-40B4-BE49-F238E27FC236}">
                <a16:creationId xmlns:a16="http://schemas.microsoft.com/office/drawing/2014/main" id="{1B0B18B9-EE96-AA4D-B74E-53C15F54BEA8}"/>
              </a:ext>
            </a:extLst>
          </p:cNvPr>
          <p:cNvSpPr>
            <a:spLocks noGrp="1"/>
          </p:cNvSpPr>
          <p:nvPr>
            <p:ph idx="1" hasCustomPrompt="1"/>
          </p:nvPr>
        </p:nvSpPr>
        <p:spPr>
          <a:xfrm>
            <a:off x="838200" y="1737360"/>
            <a:ext cx="9601200" cy="3587322"/>
          </a:xfrm>
        </p:spPr>
        <p:txBody>
          <a:bodyPr/>
          <a:lstStyle>
            <a:lvl1pPr>
              <a:lnSpc>
                <a:spcPct val="100000"/>
              </a:lnSpc>
              <a:defRPr b="0" i="0">
                <a:solidFill>
                  <a:srgbClr val="696B68"/>
                </a:solidFill>
                <a:latin typeface="Overpass Medium" pitchFamily="2" charset="77"/>
              </a:defRPr>
            </a:lvl1pPr>
            <a:lvl2pPr>
              <a:defRPr b="0" i="0">
                <a:solidFill>
                  <a:srgbClr val="696B68"/>
                </a:solidFill>
                <a:latin typeface="Overpass Medium" pitchFamily="2" charset="77"/>
              </a:defRPr>
            </a:lvl2pPr>
            <a:lvl3pPr>
              <a:defRPr b="0" i="0">
                <a:solidFill>
                  <a:srgbClr val="696B68"/>
                </a:solidFill>
                <a:latin typeface="Overpass Medium" pitchFamily="2" charset="77"/>
              </a:defRPr>
            </a:lvl3pPr>
            <a:lvl4pPr>
              <a:defRPr b="0" i="0">
                <a:solidFill>
                  <a:srgbClr val="696B68"/>
                </a:solidFill>
                <a:latin typeface="Overpass Medium" pitchFamily="2" charset="77"/>
              </a:defRPr>
            </a:lvl4pPr>
            <a:lvl5pPr marL="1828800" indent="0">
              <a:buNone/>
              <a:defRPr>
                <a:solidFill>
                  <a:schemeClr val="tx1">
                    <a:lumMod val="75000"/>
                    <a:lumOff val="25000"/>
                  </a:schemeClr>
                </a:solidFill>
                <a:latin typeface="Interstate" pitchFamily="2" charset="77"/>
              </a:defRPr>
            </a:lvl5pPr>
            <a:lvl6pPr>
              <a:defRPr>
                <a:solidFill>
                  <a:schemeClr val="tx1">
                    <a:lumMod val="75000"/>
                    <a:lumOff val="25000"/>
                  </a:schemeClr>
                </a:solidFill>
                <a:latin typeface="Interstate" pitchFamily="2" charset="77"/>
              </a:defRPr>
            </a:lvl6pPr>
            <a:lvl7pPr>
              <a:defRPr>
                <a:solidFill>
                  <a:schemeClr val="tx1">
                    <a:lumMod val="75000"/>
                    <a:lumOff val="25000"/>
                  </a:schemeClr>
                </a:solidFill>
                <a:latin typeface="Interstate" pitchFamily="2" charset="77"/>
              </a:defRPr>
            </a:lvl7pPr>
          </a:lstStyle>
          <a:p>
            <a:pPr lvl="0"/>
            <a:r>
              <a:rPr lang="en-US"/>
              <a:t>Click to add slide content</a:t>
            </a:r>
          </a:p>
          <a:p>
            <a:pPr lvl="1"/>
            <a:r>
              <a:rPr lang="en-US"/>
              <a:t>Bullet</a:t>
            </a:r>
          </a:p>
          <a:p>
            <a:pPr lvl="2"/>
            <a:r>
              <a:rPr lang="en-US"/>
              <a:t>Bullet</a:t>
            </a:r>
          </a:p>
          <a:p>
            <a:pPr lvl="3"/>
            <a:r>
              <a:rPr lang="en-US"/>
              <a:t>Bullet</a:t>
            </a:r>
          </a:p>
        </p:txBody>
      </p:sp>
      <p:pic>
        <p:nvPicPr>
          <p:cNvPr id="5" name="Picture 4" descr="Logo&#10;&#10;Description automatically generated">
            <a:extLst>
              <a:ext uri="{FF2B5EF4-FFF2-40B4-BE49-F238E27FC236}">
                <a16:creationId xmlns:a16="http://schemas.microsoft.com/office/drawing/2014/main" id="{CF68BB79-396D-0D4D-8A94-68E591F2D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
        <p:nvSpPr>
          <p:cNvPr id="11" name="Oval 10">
            <a:extLst>
              <a:ext uri="{FF2B5EF4-FFF2-40B4-BE49-F238E27FC236}">
                <a16:creationId xmlns:a16="http://schemas.microsoft.com/office/drawing/2014/main" id="{C130AA05-5237-7B4F-98B2-029E0E3ED508}"/>
              </a:ext>
            </a:extLst>
          </p:cNvPr>
          <p:cNvSpPr/>
          <p:nvPr userDrawn="1"/>
        </p:nvSpPr>
        <p:spPr>
          <a:xfrm>
            <a:off x="8040809" y="4741084"/>
            <a:ext cx="3265977" cy="3265977"/>
          </a:xfrm>
          <a:prstGeom prst="ellipse">
            <a:avLst/>
          </a:prstGeom>
          <a:noFill/>
          <a:ln w="6350">
            <a:solidFill>
              <a:srgbClr val="FFBA08">
                <a:alpha val="55332"/>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7A7CC8D-E926-FB4F-8684-D68CA0FFA9BC}"/>
              </a:ext>
            </a:extLst>
          </p:cNvPr>
          <p:cNvSpPr/>
          <p:nvPr userDrawn="1"/>
        </p:nvSpPr>
        <p:spPr>
          <a:xfrm>
            <a:off x="9759542" y="2501821"/>
            <a:ext cx="3705511" cy="3705511"/>
          </a:xfrm>
          <a:prstGeom prst="ellipse">
            <a:avLst/>
          </a:prstGeom>
          <a:noFill/>
          <a:ln w="6350">
            <a:solidFill>
              <a:srgbClr val="FFBA08">
                <a:alpha val="55332"/>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2719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wo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4FB77A-573E-6943-BA54-87FCB944FB21}"/>
              </a:ext>
            </a:extLst>
          </p:cNvPr>
          <p:cNvSpPr>
            <a:spLocks noGrp="1"/>
          </p:cNvSpPr>
          <p:nvPr>
            <p:ph sz="half" idx="1" hasCustomPrompt="1"/>
          </p:nvPr>
        </p:nvSpPr>
        <p:spPr>
          <a:xfrm>
            <a:off x="838200" y="1737360"/>
            <a:ext cx="5181600" cy="4351338"/>
          </a:xfrm>
        </p:spPr>
        <p:txBody>
          <a:bodyPr/>
          <a:lstStyle>
            <a:lvl1pPr>
              <a:lnSpc>
                <a:spcPct val="100000"/>
              </a:lnSpc>
              <a:defRPr b="0" i="0">
                <a:solidFill>
                  <a:srgbClr val="696B68"/>
                </a:solidFill>
                <a:latin typeface="Overpass Medium" pitchFamily="2" charset="77"/>
              </a:defRPr>
            </a:lvl1pPr>
            <a:lvl2pPr>
              <a:lnSpc>
                <a:spcPts val="2880"/>
              </a:lnSpc>
              <a:defRPr b="0" i="0">
                <a:solidFill>
                  <a:srgbClr val="696B68"/>
                </a:solidFill>
                <a:latin typeface="Overpass Medium" pitchFamily="2" charset="77"/>
              </a:defRPr>
            </a:lvl2pPr>
            <a:lvl3pPr>
              <a:lnSpc>
                <a:spcPts val="2880"/>
              </a:lnSpc>
              <a:defRPr b="0" i="0">
                <a:solidFill>
                  <a:srgbClr val="696B68"/>
                </a:solidFill>
                <a:latin typeface="Overpass Medium" pitchFamily="2" charset="77"/>
              </a:defRPr>
            </a:lvl3pPr>
            <a:lvl4pPr>
              <a:lnSpc>
                <a:spcPts val="2880"/>
              </a:lnSpc>
              <a:defRPr b="0" i="0">
                <a:solidFill>
                  <a:srgbClr val="696B68"/>
                </a:solidFill>
                <a:latin typeface="Overpass Medium" pitchFamily="2" charset="77"/>
              </a:defRPr>
            </a:lvl4pPr>
            <a:lvl5pPr>
              <a:lnSpc>
                <a:spcPct val="100000"/>
              </a:lnSpc>
              <a:defRPr>
                <a:latin typeface="Source Sans Pro" panose="020B0503030403020204" pitchFamily="34" charset="0"/>
              </a:defRPr>
            </a:lvl5pPr>
          </a:lstStyle>
          <a:p>
            <a:pPr lvl="0"/>
            <a:r>
              <a:rPr lang="en-US"/>
              <a:t>Click to add slide content</a:t>
            </a:r>
          </a:p>
          <a:p>
            <a:pPr lvl="1"/>
            <a:r>
              <a:rPr lang="en-US"/>
              <a:t>Bullet</a:t>
            </a:r>
          </a:p>
          <a:p>
            <a:pPr lvl="2"/>
            <a:r>
              <a:rPr lang="en-US"/>
              <a:t>Bullet</a:t>
            </a:r>
          </a:p>
          <a:p>
            <a:pPr lvl="3"/>
            <a:r>
              <a:rPr lang="en-US"/>
              <a:t>Bullet</a:t>
            </a:r>
          </a:p>
        </p:txBody>
      </p:sp>
      <p:sp>
        <p:nvSpPr>
          <p:cNvPr id="4" name="Content Placeholder 3">
            <a:extLst>
              <a:ext uri="{FF2B5EF4-FFF2-40B4-BE49-F238E27FC236}">
                <a16:creationId xmlns:a16="http://schemas.microsoft.com/office/drawing/2014/main" id="{572A5D77-2A78-2047-8332-1DD659B4D3BE}"/>
              </a:ext>
            </a:extLst>
          </p:cNvPr>
          <p:cNvSpPr>
            <a:spLocks noGrp="1"/>
          </p:cNvSpPr>
          <p:nvPr>
            <p:ph sz="half" idx="2" hasCustomPrompt="1"/>
          </p:nvPr>
        </p:nvSpPr>
        <p:spPr>
          <a:xfrm>
            <a:off x="6172200" y="1737360"/>
            <a:ext cx="5181600" cy="4351338"/>
          </a:xfrm>
        </p:spPr>
        <p:txBody>
          <a:bodyPr/>
          <a:lstStyle>
            <a:lvl1pPr>
              <a:lnSpc>
                <a:spcPct val="100000"/>
              </a:lnSpc>
              <a:defRPr b="0" i="0">
                <a:solidFill>
                  <a:srgbClr val="696B68"/>
                </a:solidFill>
                <a:latin typeface="Overpass Medium" pitchFamily="2" charset="77"/>
              </a:defRPr>
            </a:lvl1pPr>
            <a:lvl2pPr>
              <a:lnSpc>
                <a:spcPct val="100000"/>
              </a:lnSpc>
              <a:defRPr b="0" i="0">
                <a:solidFill>
                  <a:srgbClr val="696B68"/>
                </a:solidFill>
                <a:latin typeface="Overpass Medium" pitchFamily="2" charset="77"/>
              </a:defRPr>
            </a:lvl2pPr>
            <a:lvl3pPr>
              <a:lnSpc>
                <a:spcPct val="100000"/>
              </a:lnSpc>
              <a:defRPr b="0" i="0">
                <a:solidFill>
                  <a:srgbClr val="696B68"/>
                </a:solidFill>
                <a:latin typeface="Overpass Medium" pitchFamily="2" charset="77"/>
              </a:defRPr>
            </a:lvl3pPr>
            <a:lvl4pPr>
              <a:lnSpc>
                <a:spcPct val="100000"/>
              </a:lnSpc>
              <a:defRPr b="0" i="0">
                <a:solidFill>
                  <a:srgbClr val="696B68"/>
                </a:solidFill>
                <a:latin typeface="Overpass Medium" pitchFamily="2" charset="77"/>
              </a:defRPr>
            </a:lvl4pPr>
            <a:lvl5pPr>
              <a:lnSpc>
                <a:spcPct val="100000"/>
              </a:lnSpc>
              <a:defRPr>
                <a:latin typeface="Source Sans Pro" panose="020B0503030403020204" pitchFamily="34" charset="0"/>
              </a:defRPr>
            </a:lvl5pPr>
          </a:lstStyle>
          <a:p>
            <a:pPr lvl="0"/>
            <a:r>
              <a:rPr lang="en-US"/>
              <a:t>Click to add slide content</a:t>
            </a:r>
          </a:p>
          <a:p>
            <a:pPr lvl="1"/>
            <a:r>
              <a:rPr lang="en-US"/>
              <a:t>Bullet</a:t>
            </a:r>
          </a:p>
          <a:p>
            <a:pPr lvl="2"/>
            <a:r>
              <a:rPr lang="en-US"/>
              <a:t>Bullet</a:t>
            </a:r>
          </a:p>
          <a:p>
            <a:pPr lvl="3"/>
            <a:r>
              <a:rPr lang="en-US"/>
              <a:t>Bullet</a:t>
            </a:r>
          </a:p>
        </p:txBody>
      </p:sp>
      <p:pic>
        <p:nvPicPr>
          <p:cNvPr id="8" name="Picture 7" descr="Logo&#10;&#10;Description automatically generated">
            <a:extLst>
              <a:ext uri="{FF2B5EF4-FFF2-40B4-BE49-F238E27FC236}">
                <a16:creationId xmlns:a16="http://schemas.microsoft.com/office/drawing/2014/main" id="{2C544DD8-5B54-7D4F-AC75-6CD9C012CB1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77333" y="6207331"/>
            <a:ext cx="2056572" cy="514143"/>
          </a:xfrm>
          <a:prstGeom prst="rect">
            <a:avLst/>
          </a:prstGeom>
        </p:spPr>
      </p:pic>
      <p:sp>
        <p:nvSpPr>
          <p:cNvPr id="14" name="Title 1">
            <a:extLst>
              <a:ext uri="{FF2B5EF4-FFF2-40B4-BE49-F238E27FC236}">
                <a16:creationId xmlns:a16="http://schemas.microsoft.com/office/drawing/2014/main" id="{123F67E4-FAF9-9A41-8DB8-DD2E7B9491F4}"/>
              </a:ext>
            </a:extLst>
          </p:cNvPr>
          <p:cNvSpPr>
            <a:spLocks noGrp="1"/>
          </p:cNvSpPr>
          <p:nvPr>
            <p:ph type="title" hasCustomPrompt="1"/>
          </p:nvPr>
        </p:nvSpPr>
        <p:spPr>
          <a:xfrm>
            <a:off x="822960" y="685800"/>
            <a:ext cx="9601200" cy="914400"/>
          </a:xfrm>
        </p:spPr>
        <p:txBody>
          <a:bodyPr lIns="0" tIns="0" rIns="0" bIns="0" anchor="ctr" anchorCtr="0">
            <a:noAutofit/>
          </a:bodyPr>
          <a:lstStyle>
            <a:lvl1pPr>
              <a:defRPr b="1" i="0">
                <a:solidFill>
                  <a:srgbClr val="007DA4"/>
                </a:solidFill>
                <a:latin typeface="Besley ExtraBold" pitchFamily="2" charset="77"/>
                <a:ea typeface="Besley ExtraBold" pitchFamily="2" charset="77"/>
              </a:defRPr>
            </a:lvl1pPr>
          </a:lstStyle>
          <a:p>
            <a:r>
              <a:rPr lang="en-US"/>
              <a:t>Click to add title</a:t>
            </a:r>
          </a:p>
        </p:txBody>
      </p:sp>
      <p:sp>
        <p:nvSpPr>
          <p:cNvPr id="15" name="Oval 14">
            <a:extLst>
              <a:ext uri="{FF2B5EF4-FFF2-40B4-BE49-F238E27FC236}">
                <a16:creationId xmlns:a16="http://schemas.microsoft.com/office/drawing/2014/main" id="{54A6872D-F0FB-9B41-91CB-AEF3723CC3E4}"/>
              </a:ext>
            </a:extLst>
          </p:cNvPr>
          <p:cNvSpPr/>
          <p:nvPr userDrawn="1"/>
        </p:nvSpPr>
        <p:spPr>
          <a:xfrm>
            <a:off x="-271038" y="4741083"/>
            <a:ext cx="3265977" cy="3265977"/>
          </a:xfrm>
          <a:prstGeom prst="ellipse">
            <a:avLst/>
          </a:prstGeom>
          <a:noFill/>
          <a:ln w="6350">
            <a:solidFill>
              <a:srgbClr val="FFBA08">
                <a:alpha val="5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ADDC3EC-BA6D-9946-AA83-EBAA8B520AAD}"/>
              </a:ext>
            </a:extLst>
          </p:cNvPr>
          <p:cNvSpPr/>
          <p:nvPr userDrawn="1"/>
        </p:nvSpPr>
        <p:spPr>
          <a:xfrm>
            <a:off x="-2572161" y="2501820"/>
            <a:ext cx="3705511" cy="3705511"/>
          </a:xfrm>
          <a:prstGeom prst="ellipse">
            <a:avLst/>
          </a:prstGeom>
          <a:noFill/>
          <a:ln w="6350">
            <a:solidFill>
              <a:srgbClr val="FFBA08">
                <a:alpha val="5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6635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oleObject" Target="../embeddings/oleObject4.bin"/><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tags" Target="../tags/tag5.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theme" Target="../theme/theme3.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image" Target="../media/image1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3F5C13-8F7A-C14D-B643-124FEFFF48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C43F25-EAD2-DF4E-B9A7-3E9A168878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0D5491-03A4-0C48-B119-9E67F10B2F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02B529-340A-8741-B4E4-88039035A462}" type="datetime1">
              <a:rPr lang="en-US" smtClean="0"/>
              <a:t>7/17/2024</a:t>
            </a:fld>
            <a:endParaRPr lang="en-US"/>
          </a:p>
        </p:txBody>
      </p:sp>
      <p:sp>
        <p:nvSpPr>
          <p:cNvPr id="5" name="Footer Placeholder 4">
            <a:extLst>
              <a:ext uri="{FF2B5EF4-FFF2-40B4-BE49-F238E27FC236}">
                <a16:creationId xmlns:a16="http://schemas.microsoft.com/office/drawing/2014/main" id="{9726B935-9B4A-3C4D-8383-B4B8DF7AA8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a:t>
            </a:r>
          </a:p>
        </p:txBody>
      </p:sp>
      <p:sp>
        <p:nvSpPr>
          <p:cNvPr id="6" name="Slide Number Placeholder 5">
            <a:extLst>
              <a:ext uri="{FF2B5EF4-FFF2-40B4-BE49-F238E27FC236}">
                <a16:creationId xmlns:a16="http://schemas.microsoft.com/office/drawing/2014/main" id="{E367FA8A-0B2D-8344-BD60-B45F11F6AC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4885C-FB98-B840-A066-BC086B6D2414}" type="slidenum">
              <a:rPr lang="en-US" smtClean="0"/>
              <a:t>‹#›</a:t>
            </a:fld>
            <a:endParaRPr lang="en-US"/>
          </a:p>
        </p:txBody>
      </p:sp>
    </p:spTree>
    <p:extLst>
      <p:ext uri="{BB962C8B-B14F-4D97-AF65-F5344CB8AC3E}">
        <p14:creationId xmlns:p14="http://schemas.microsoft.com/office/powerpoint/2010/main" val="4027782879"/>
      </p:ext>
    </p:extLst>
  </p:cSld>
  <p:clrMap bg1="lt1" tx1="dk1" bg2="lt2" tx2="dk2" accent1="accent1" accent2="accent2" accent3="accent3" accent4="accent4" accent5="accent5" accent6="accent6" hlink="hlink" folHlink="folHlink"/>
  <p:sldLayoutIdLst>
    <p:sldLayoutId id="2147483663" r:id="rId1"/>
    <p:sldLayoutId id="2147483666" r:id="rId2"/>
    <p:sldLayoutId id="2147483662" r:id="rId3"/>
    <p:sldLayoutId id="2147483649" r:id="rId4"/>
    <p:sldLayoutId id="2147483664" r:id="rId5"/>
    <p:sldLayoutId id="2147483655" r:id="rId6"/>
    <p:sldLayoutId id="2147483665" r:id="rId7"/>
    <p:sldLayoutId id="2147483650" r:id="rId8"/>
    <p:sldLayoutId id="2147483652" r:id="rId9"/>
    <p:sldLayoutId id="2147483653" r:id="rId10"/>
    <p:sldLayoutId id="2147483657" r:id="rId11"/>
    <p:sldLayoutId id="2147483659" r:id="rId12"/>
    <p:sldLayoutId id="2147483654" r:id="rId13"/>
    <p:sldLayoutId id="2147483658" r:id="rId14"/>
    <p:sldLayoutId id="2147483660" r:id="rId15"/>
    <p:sldLayoutId id="2147483661" r:id="rId16"/>
    <p:sldLayoutId id="2147483688" r:id="rId1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28800"/>
            <a:ext cx="10363200" cy="434627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laceholder 1"/>
          <p:cNvSpPr>
            <a:spLocks noGrp="1"/>
          </p:cNvSpPr>
          <p:nvPr>
            <p:ph type="title"/>
          </p:nvPr>
        </p:nvSpPr>
        <p:spPr>
          <a:xfrm>
            <a:off x="914912" y="718263"/>
            <a:ext cx="10362688" cy="879756"/>
          </a:xfrm>
          <a:prstGeom prst="rect">
            <a:avLst/>
          </a:prstGeom>
        </p:spPr>
        <p:txBody>
          <a:bodyPr vert="horz" lIns="0" tIns="45720" rIns="91440" bIns="0" rtlCol="0" anchor="t" anchorCtr="0">
            <a:noAutofit/>
          </a:bodyPr>
          <a:lstStyle/>
          <a:p>
            <a:r>
              <a:rPr lang="en-US"/>
              <a:t>Click To Edit Master Title</a:t>
            </a:r>
          </a:p>
        </p:txBody>
      </p:sp>
    </p:spTree>
    <p:extLst>
      <p:ext uri="{BB962C8B-B14F-4D97-AF65-F5344CB8AC3E}">
        <p14:creationId xmlns:p14="http://schemas.microsoft.com/office/powerpoint/2010/main" val="420812226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6" r:id="rId18"/>
    <p:sldLayoutId id="2147483687" r:id="rId19"/>
  </p:sldLayoutIdLst>
  <p:txStyles>
    <p:titleStyle>
      <a:lvl1pPr algn="l" defTabSz="914400" rtl="0" eaLnBrk="1" latinLnBrk="0" hangingPunct="1">
        <a:lnSpc>
          <a:spcPct val="80000"/>
        </a:lnSpc>
        <a:spcBef>
          <a:spcPct val="0"/>
        </a:spcBef>
        <a:buNone/>
        <a:defRPr sz="4800" b="0" i="0" kern="1200" cap="none" spc="-100" baseline="0">
          <a:solidFill>
            <a:schemeClr val="tx1"/>
          </a:solidFill>
          <a:latin typeface="+mj-lt"/>
          <a:ea typeface="Bebas Neue" charset="0"/>
          <a:cs typeface="Chronicle Display Black"/>
        </a:defRPr>
      </a:lvl1pPr>
    </p:titleStyle>
    <p:bodyStyle>
      <a:lvl1pPr marL="228600" indent="-228600" algn="l" defTabSz="914400" rtl="0" eaLnBrk="1" latinLnBrk="0" hangingPunct="1">
        <a:lnSpc>
          <a:spcPct val="100000"/>
        </a:lnSpc>
        <a:spcBef>
          <a:spcPts val="1000"/>
        </a:spcBef>
        <a:buClr>
          <a:schemeClr val="accent5"/>
        </a:buClr>
        <a:buSzPct val="75000"/>
        <a:buFont typeface="Arial" panose="020B0604020202020204" pitchFamily="34" charset="0"/>
        <a:buChar char="•"/>
        <a:defRPr sz="2000" kern="1200" spc="-30">
          <a:solidFill>
            <a:schemeClr val="tx1"/>
          </a:solidFill>
          <a:latin typeface="+mn-lt"/>
          <a:ea typeface="Open Sans" charset="0"/>
          <a:cs typeface="Open Sans" charset="0"/>
        </a:defRPr>
      </a:lvl1pPr>
      <a:lvl2pPr marL="6858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800" kern="1200" spc="-30">
          <a:solidFill>
            <a:schemeClr val="tx1"/>
          </a:solidFill>
          <a:latin typeface="+mn-lt"/>
          <a:ea typeface="Open Sans" charset="0"/>
          <a:cs typeface="Open Sans" charset="0"/>
        </a:defRPr>
      </a:lvl2pPr>
      <a:lvl3pPr marL="11430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600" kern="1200" spc="-30">
          <a:solidFill>
            <a:schemeClr val="tx1"/>
          </a:solidFill>
          <a:latin typeface="+mn-lt"/>
          <a:ea typeface="Open Sans" charset="0"/>
          <a:cs typeface="Open Sans" charset="0"/>
        </a:defRPr>
      </a:lvl3pPr>
      <a:lvl4pPr marL="16002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4pPr>
      <a:lvl5pPr marL="20574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576">
          <p15:clr>
            <a:srgbClr val="F26B43"/>
          </p15:clr>
        </p15:guide>
        <p15:guide id="4" pos="7104">
          <p15:clr>
            <a:srgbClr val="F26B43"/>
          </p15:clr>
        </p15:guide>
        <p15:guide id="5" pos="2976">
          <p15:clr>
            <a:srgbClr val="F26B43"/>
          </p15:clr>
        </p15:guide>
        <p15:guide id="6" orient="horz" pos="1152">
          <p15:clr>
            <a:srgbClr val="F26B43"/>
          </p15:clr>
        </p15:guide>
        <p15:guide id="7" pos="268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5"/>
            </p:custDataLst>
          </p:nvPr>
        </p:nvGraphicFramePr>
        <p:xfrm>
          <a:off x="2119" y="1589"/>
          <a:ext cx="2116" cy="1587"/>
        </p:xfrm>
        <a:graphic>
          <a:graphicData uri="http://schemas.openxmlformats.org/presentationml/2006/ole">
            <mc:AlternateContent xmlns:mc="http://schemas.openxmlformats.org/markup-compatibility/2006">
              <mc:Choice xmlns:v="urn:schemas-microsoft-com:vml" Requires="v">
                <p:oleObj name="think-cell Slide" r:id="rId26" imgW="270" imgH="270" progId="TCLayout.ActiveDocument.1">
                  <p:embed/>
                </p:oleObj>
              </mc:Choice>
              <mc:Fallback>
                <p:oleObj name="think-cell Slide" r:id="rId26" imgW="270" imgH="270" progId="TCLayout.ActiveDocument.1">
                  <p:embed/>
                  <p:pic>
                    <p:nvPicPr>
                      <p:cNvPr id="4" name="Object 3" hidden="1"/>
                      <p:cNvPicPr/>
                      <p:nvPr/>
                    </p:nvPicPr>
                    <p:blipFill>
                      <a:blip r:embed="rId27"/>
                      <a:stretch>
                        <a:fillRect/>
                      </a:stretch>
                    </p:blipFill>
                    <p:spPr>
                      <a:xfrm>
                        <a:off x="2119"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69900" y="402586"/>
            <a:ext cx="11252200" cy="692151"/>
          </a:xfrm>
          <a:prstGeom prst="rect">
            <a:avLst/>
          </a:prstGeom>
        </p:spPr>
        <p:txBody>
          <a:bodyPr vert="horz" lIns="0" tIns="0" rIns="0" bIns="0" rtlCol="0" anchor="t" anchorCtr="0">
            <a:noAutofit/>
          </a:bodyPr>
          <a:lstStyle/>
          <a:p>
            <a:r>
              <a:rPr lang="en-US" noProof="0"/>
              <a:t>Click to edit Master title style</a:t>
            </a:r>
          </a:p>
        </p:txBody>
      </p:sp>
      <p:sp>
        <p:nvSpPr>
          <p:cNvPr id="19" name="Text Placeholder 18"/>
          <p:cNvSpPr>
            <a:spLocks noGrp="1"/>
          </p:cNvSpPr>
          <p:nvPr>
            <p:ph type="body" idx="1"/>
          </p:nvPr>
        </p:nvSpPr>
        <p:spPr>
          <a:xfrm>
            <a:off x="469900" y="1665290"/>
            <a:ext cx="11252200" cy="4633911"/>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Box 14">
            <a:extLst>
              <a:ext uri="{FF2B5EF4-FFF2-40B4-BE49-F238E27FC236}">
                <a16:creationId xmlns:a16="http://schemas.microsoft.com/office/drawing/2014/main" id="{7555A4A8-E969-4DAA-B77A-0C2B155A47E1}"/>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rPr>
              <a:pPr marL="0" indent="0" algn="r">
                <a:spcBef>
                  <a:spcPts val="800"/>
                </a:spcBef>
                <a:buSzPct val="100000"/>
                <a:buFont typeface="Arial"/>
                <a:buNone/>
              </a:pPr>
              <a:t>‹#›</a:t>
            </a:fld>
            <a:endParaRPr lang="en-US" sz="650" noProof="0">
              <a:solidFill>
                <a:schemeClr val="tx1"/>
              </a:solidFill>
            </a:endParaRPr>
          </a:p>
        </p:txBody>
      </p:sp>
    </p:spTree>
    <p:extLst>
      <p:ext uri="{BB962C8B-B14F-4D97-AF65-F5344CB8AC3E}">
        <p14:creationId xmlns:p14="http://schemas.microsoft.com/office/powerpoint/2010/main" val="176859319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Lst>
  <p:transition>
    <p:fade/>
  </p:transition>
  <p:hf hdr="0" dt="0"/>
  <p:txStyles>
    <p:titleStyle>
      <a:lvl1pPr algn="l" defTabSz="1219170" rtl="0" eaLnBrk="1" latinLnBrk="0" hangingPunct="1">
        <a:spcBef>
          <a:spcPct val="0"/>
        </a:spcBef>
        <a:buNone/>
        <a:defRPr sz="20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0" indent="0" algn="l" defTabSz="1219170" rtl="0" eaLnBrk="1" latinLnBrk="0" hangingPunct="1">
        <a:spcBef>
          <a:spcPts val="0"/>
        </a:spcBef>
        <a:spcAft>
          <a:spcPts val="1333"/>
        </a:spcAft>
        <a:buSzPct val="100000"/>
        <a:buFontTx/>
        <a:buNone/>
        <a:defRPr sz="1200" b="0" kern="1200">
          <a:solidFill>
            <a:schemeClr val="tx1"/>
          </a:solidFill>
          <a:latin typeface="+mn-lt"/>
          <a:ea typeface="+mn-ea"/>
          <a:cs typeface="+mn-cs"/>
        </a:defRPr>
      </a:lvl1pPr>
      <a:lvl2pPr marL="127000" indent="-127000" algn="l" defTabSz="1219170" rtl="0" eaLnBrk="1" latinLnBrk="0" hangingPunct="1">
        <a:spcBef>
          <a:spcPts val="0"/>
        </a:spcBef>
        <a:spcAft>
          <a:spcPts val="1333"/>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1219170" rtl="0" eaLnBrk="1" latinLnBrk="0" hangingPunct="1">
        <a:spcBef>
          <a:spcPts val="0"/>
        </a:spcBef>
        <a:spcAft>
          <a:spcPts val="1333"/>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1219170" rtl="0" eaLnBrk="1" latinLnBrk="0" hangingPunct="1">
        <a:spcBef>
          <a:spcPts val="0"/>
        </a:spcBef>
        <a:spcAft>
          <a:spcPts val="1333"/>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1064657" rtl="0" eaLnBrk="1" latinLnBrk="0" hangingPunct="1">
        <a:spcBef>
          <a:spcPts val="0"/>
        </a:spcBef>
        <a:spcAft>
          <a:spcPts val="1333"/>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098">
          <p15:clr>
            <a:srgbClr val="F26B43"/>
          </p15:clr>
        </p15:guide>
        <p15:guide id="2" orient="horz" pos="2160">
          <p15:clr>
            <a:srgbClr val="F26B43"/>
          </p15:clr>
        </p15:guide>
        <p15:guide id="3" orient="horz" pos="3968">
          <p15:clr>
            <a:srgbClr val="F26B43"/>
          </p15:clr>
        </p15:guide>
        <p15:guide id="4" pos="296">
          <p15:clr>
            <a:srgbClr val="F26B43"/>
          </p15:clr>
        </p15:guide>
        <p15:guide id="5" pos="7384">
          <p15:clr>
            <a:srgbClr val="F26B43"/>
          </p15:clr>
        </p15:guide>
        <p15:guide id="6" orient="horz" pos="1071">
          <p15:clr>
            <a:srgbClr val="F26B43"/>
          </p15:clr>
        </p15:guide>
        <p15:guide id="7" orient="horz" pos="245">
          <p15:clr>
            <a:srgbClr val="F26B43"/>
          </p15:clr>
        </p15:guide>
        <p15:guide id="8" orient="horz" pos="4081">
          <p15:clr>
            <a:srgbClr val="F26B43"/>
          </p15:clr>
        </p15:guide>
        <p15:guide id="10" pos="4986">
          <p15:clr>
            <a:srgbClr val="F26B43"/>
          </p15:clr>
        </p15:guide>
        <p15:guide id="12" pos="1382">
          <p15:clr>
            <a:srgbClr val="F26B43"/>
          </p15:clr>
        </p15:guide>
        <p15:guide id="13" pos="1496">
          <p15:clr>
            <a:srgbClr val="F26B43"/>
          </p15:clr>
        </p15:guide>
        <p15:guide id="14" pos="2581">
          <p15:clr>
            <a:srgbClr val="F26B43"/>
          </p15:clr>
        </p15:guide>
        <p15:guide id="15" pos="2695">
          <p15:clr>
            <a:srgbClr val="F26B43"/>
          </p15:clr>
        </p15:guide>
        <p15:guide id="16" pos="6185">
          <p15:clr>
            <a:srgbClr val="F26B43"/>
          </p15:clr>
        </p15:guide>
        <p15:guide id="17" pos="3783">
          <p15:clr>
            <a:srgbClr val="F26B43"/>
          </p15:clr>
        </p15:guide>
        <p15:guide id="18" pos="3896">
          <p15:clr>
            <a:srgbClr val="F26B43"/>
          </p15:clr>
        </p15:guide>
        <p15:guide id="19" pos="3840">
          <p15:clr>
            <a:srgbClr val="F26B43"/>
          </p15:clr>
        </p15:guide>
        <p15:guide id="20" pos="6299">
          <p15:clr>
            <a:srgbClr val="F26B43"/>
          </p15:clr>
        </p15:guide>
        <p15:guide id="21" orient="horz" pos="1049">
          <p15:clr>
            <a:srgbClr val="F26B43"/>
          </p15:clr>
        </p15:guide>
        <p15:guide id="22" orient="horz" pos="641">
          <p15:clr>
            <a:srgbClr val="F26B43"/>
          </p15:clr>
        </p15:guide>
        <p15:guide id="23" orient="horz" pos="28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LZRBWF1Rgnc"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microsoft.com/office/2018/10/relationships/comments" Target="../comments/modernComment_45B_69B665B6.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microsoft.com/office/2018/10/relationships/comments" Target="../comments/modernComment_151_32B44DC4.xml"/><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hyperlink" Target="https://reportcenter.highered.texas.gov/training-materials/applytexas-admin-portal-edi-regenerate-guide/" TargetMode="Externa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highered.texas.gov/our-work/supporting-our-institutions/redesigned-applytexas/" TargetMode="Externa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02_67AA304C.xm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18/10/relationships/comments" Target="../comments/modernComment_119_68C87286.xml"/><Relationship Id="rId7" Type="http://schemas.openxmlformats.org/officeDocument/2006/relationships/diagramColors" Target="../diagrams/colors1.xml"/><Relationship Id="rId12" Type="http://schemas.openxmlformats.org/officeDocument/2006/relationships/image" Target="../media/image22.svg"/><Relationship Id="rId2" Type="http://schemas.openxmlformats.org/officeDocument/2006/relationships/notesSlide" Target="../notesSlides/notesSlide4.xml"/><Relationship Id="rId1" Type="http://schemas.openxmlformats.org/officeDocument/2006/relationships/slideLayout" Target="../slideLayouts/slideLayout36.xml"/><Relationship Id="rId6" Type="http://schemas.openxmlformats.org/officeDocument/2006/relationships/diagramQuickStyle" Target="../diagrams/quickStyle1.xml"/><Relationship Id="rId11" Type="http://schemas.openxmlformats.org/officeDocument/2006/relationships/image" Target="../media/image21.png"/><Relationship Id="rId5" Type="http://schemas.openxmlformats.org/officeDocument/2006/relationships/diagramLayout" Target="../diagrams/layout1.xml"/><Relationship Id="rId10" Type="http://schemas.openxmlformats.org/officeDocument/2006/relationships/image" Target="../media/image20.svg"/><Relationship Id="rId4" Type="http://schemas.openxmlformats.org/officeDocument/2006/relationships/diagramData" Target="../diagrams/data1.xml"/><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36.xml"/><Relationship Id="rId5" Type="http://schemas.openxmlformats.org/officeDocument/2006/relationships/image" Target="../media/image28.sv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3DBE85-7DFE-B543-937B-58C31393ECAF}"/>
              </a:ext>
            </a:extLst>
          </p:cNvPr>
          <p:cNvSpPr>
            <a:spLocks noGrp="1"/>
          </p:cNvSpPr>
          <p:nvPr>
            <p:ph type="body" sz="quarter" idx="13"/>
          </p:nvPr>
        </p:nvSpPr>
        <p:spPr>
          <a:xfrm>
            <a:off x="1282556" y="1435303"/>
            <a:ext cx="9194800" cy="2116713"/>
          </a:xfrm>
        </p:spPr>
        <p:txBody>
          <a:bodyPr/>
          <a:lstStyle/>
          <a:p>
            <a:r>
              <a:rPr lang="en-US" sz="3600" err="1">
                <a:latin typeface="Overpass Medium"/>
                <a:ea typeface="+mn-ea"/>
              </a:rPr>
              <a:t>ApplyTexas</a:t>
            </a:r>
            <a:r>
              <a:rPr lang="en-US" sz="3600">
                <a:latin typeface="Overpass Medium"/>
                <a:ea typeface="+mn-ea"/>
              </a:rPr>
              <a:t> Training</a:t>
            </a:r>
          </a:p>
        </p:txBody>
      </p:sp>
      <p:sp>
        <p:nvSpPr>
          <p:cNvPr id="3" name="Text Placeholder 2">
            <a:extLst>
              <a:ext uri="{FF2B5EF4-FFF2-40B4-BE49-F238E27FC236}">
                <a16:creationId xmlns:a16="http://schemas.microsoft.com/office/drawing/2014/main" id="{AB7C603C-D2B7-804E-AD64-0E68D0621147}"/>
              </a:ext>
            </a:extLst>
          </p:cNvPr>
          <p:cNvSpPr>
            <a:spLocks noGrp="1"/>
          </p:cNvSpPr>
          <p:nvPr>
            <p:ph type="body" sz="quarter" idx="14"/>
          </p:nvPr>
        </p:nvSpPr>
        <p:spPr>
          <a:xfrm>
            <a:off x="1282556" y="3659934"/>
            <a:ext cx="9194800" cy="915987"/>
          </a:xfrm>
        </p:spPr>
        <p:txBody>
          <a:bodyPr/>
          <a:lstStyle/>
          <a:p>
            <a:r>
              <a:rPr lang="en-US">
                <a:latin typeface="Overpass Medium"/>
              </a:rPr>
              <a:t>July 17, 2024</a:t>
            </a:r>
            <a:endParaRPr lang="en-US"/>
          </a:p>
        </p:txBody>
      </p:sp>
    </p:spTree>
    <p:extLst>
      <p:ext uri="{BB962C8B-B14F-4D97-AF65-F5344CB8AC3E}">
        <p14:creationId xmlns:p14="http://schemas.microsoft.com/office/powerpoint/2010/main" val="192927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D8DF338-D71B-5654-AB8C-431AF1C10DEF}"/>
              </a:ext>
            </a:extLst>
          </p:cNvPr>
          <p:cNvSpPr>
            <a:spLocks noGrp="1"/>
          </p:cNvSpPr>
          <p:nvPr>
            <p:ph type="title"/>
          </p:nvPr>
        </p:nvSpPr>
        <p:spPr>
          <a:xfrm>
            <a:off x="822959" y="685800"/>
            <a:ext cx="10066713" cy="914400"/>
          </a:xfrm>
        </p:spPr>
        <p:txBody>
          <a:bodyPr/>
          <a:lstStyle/>
          <a:p>
            <a:r>
              <a:rPr lang="en-US">
                <a:latin typeface="Besley ExtraBold"/>
                <a:cs typeface="Besley ExtraBold"/>
              </a:rPr>
              <a:t>Role Configurations </a:t>
            </a:r>
            <a:endParaRPr lang="en-US"/>
          </a:p>
        </p:txBody>
      </p:sp>
      <p:sp>
        <p:nvSpPr>
          <p:cNvPr id="13" name="Content Placeholder 2">
            <a:extLst>
              <a:ext uri="{FF2B5EF4-FFF2-40B4-BE49-F238E27FC236}">
                <a16:creationId xmlns:a16="http://schemas.microsoft.com/office/drawing/2014/main" id="{87C5770B-851C-5602-F877-8F6930AC60F2}"/>
              </a:ext>
            </a:extLst>
          </p:cNvPr>
          <p:cNvSpPr>
            <a:spLocks noGrp="1"/>
          </p:cNvSpPr>
          <p:nvPr>
            <p:ph sz="half" idx="2"/>
          </p:nvPr>
        </p:nvSpPr>
        <p:spPr>
          <a:xfrm>
            <a:off x="611018" y="2623970"/>
            <a:ext cx="10969963" cy="1725838"/>
          </a:xfrm>
        </p:spPr>
        <p:txBody>
          <a:bodyPr vert="horz" lIns="91440" tIns="45720" rIns="91440" bIns="45720" rtlCol="0" anchor="t">
            <a:noAutofit/>
          </a:bodyPr>
          <a:lstStyle/>
          <a:p>
            <a:pPr marL="0" indent="0">
              <a:buNone/>
            </a:pPr>
            <a:endParaRPr lang="en-US" sz="1800">
              <a:solidFill>
                <a:schemeClr val="tx1"/>
              </a:solidFill>
              <a:latin typeface="Calibri"/>
              <a:cs typeface="Calibri"/>
            </a:endParaRPr>
          </a:p>
          <a:p>
            <a:pPr marL="0" indent="0">
              <a:buNone/>
            </a:pPr>
            <a:endParaRPr lang="en-US" sz="1800">
              <a:solidFill>
                <a:srgbClr val="000000"/>
              </a:solidFill>
              <a:latin typeface="Calibri"/>
              <a:cs typeface="Calibri"/>
            </a:endParaRPr>
          </a:p>
          <a:p>
            <a:pPr marL="0" indent="0">
              <a:buNone/>
            </a:pPr>
            <a:endParaRPr lang="en-US"/>
          </a:p>
          <a:p>
            <a:endParaRPr lang="en-US"/>
          </a:p>
          <a:p>
            <a:endParaRPr lang="en-US"/>
          </a:p>
        </p:txBody>
      </p:sp>
      <p:sp>
        <p:nvSpPr>
          <p:cNvPr id="12" name="Content Placeholder 2">
            <a:extLst>
              <a:ext uri="{FF2B5EF4-FFF2-40B4-BE49-F238E27FC236}">
                <a16:creationId xmlns:a16="http://schemas.microsoft.com/office/drawing/2014/main" id="{F996A172-26F7-EFFF-DCA4-256A350170F5}"/>
              </a:ext>
            </a:extLst>
          </p:cNvPr>
          <p:cNvSpPr txBox="1">
            <a:spLocks/>
          </p:cNvSpPr>
          <p:nvPr/>
        </p:nvSpPr>
        <p:spPr>
          <a:xfrm>
            <a:off x="384486" y="1588804"/>
            <a:ext cx="5864415" cy="4323623"/>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rgbClr val="696B68"/>
                </a:solidFill>
                <a:latin typeface="Overpass Medium" pitchFamily="2" charset="77"/>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rgbClr val="696B68"/>
                </a:solidFill>
                <a:latin typeface="Overpass Medium" pitchFamily="2" charset="77"/>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rgbClr val="696B68"/>
                </a:solidFill>
                <a:latin typeface="Overpass Medium" pitchFamily="2" charset="77"/>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rgbClr val="696B68"/>
                </a:solidFill>
                <a:latin typeface="Overpass Medium" pitchFamily="2" charset="77"/>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rgbClr val="696B68"/>
                </a:solidFill>
                <a:latin typeface="Overpass Med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sz="1800" i="0" u="none" strike="noStrike" kern="1200" cap="none" spc="0" normalizeH="0" baseline="0" noProof="0">
                <a:ln>
                  <a:noFill/>
                </a:ln>
                <a:solidFill>
                  <a:prstClr val="black"/>
                </a:solidFill>
                <a:effectLst/>
                <a:uLnTx/>
                <a:uFillTx/>
                <a:latin typeface="Calibri"/>
                <a:ea typeface="+mn-ea"/>
                <a:cs typeface="Calibri Light"/>
              </a:rPr>
              <a:t>In the Admin Portal, there are three types of role Authorizations. </a:t>
            </a:r>
            <a:endParaRPr lang="en-US" sz="1800">
              <a:solidFill>
                <a:prstClr val="black"/>
              </a:solidFill>
              <a:latin typeface="Calibri"/>
              <a:cs typeface="Calibri Light"/>
            </a:endParaRPr>
          </a:p>
          <a:p>
            <a:pPr marL="342900" indent="-342900">
              <a:buFont typeface="Arial" panose="020B0604020202020204" pitchFamily="34" charset="0"/>
              <a:buAutoNum type="arabicParenR"/>
              <a:defRPr/>
            </a:pPr>
            <a:r>
              <a:rPr kumimoji="0" lang="en-US" sz="1800" i="0" u="none" strike="noStrike" kern="1200" cap="none" spc="0" normalizeH="0" baseline="0" noProof="0">
                <a:ln>
                  <a:noFill/>
                </a:ln>
                <a:solidFill>
                  <a:prstClr val="black"/>
                </a:solidFill>
                <a:effectLst/>
                <a:uLnTx/>
                <a:uFillTx/>
                <a:latin typeface="Calibri"/>
                <a:ea typeface="+mn-ea"/>
                <a:cs typeface="Calibri Light"/>
              </a:rPr>
              <a:t>Gatekeeper: The </a:t>
            </a:r>
            <a:r>
              <a:rPr kumimoji="0" lang="en-US" sz="1800" b="1" i="0" u="none" strike="noStrike" kern="1200" cap="none" spc="0" normalizeH="0" baseline="0" noProof="0">
                <a:ln>
                  <a:noFill/>
                </a:ln>
                <a:solidFill>
                  <a:prstClr val="black"/>
                </a:solidFill>
                <a:effectLst/>
                <a:uLnTx/>
                <a:uFillTx/>
                <a:latin typeface="Calibri"/>
                <a:ea typeface="+mn-ea"/>
                <a:cs typeface="Calibri Light"/>
              </a:rPr>
              <a:t>gatekeeper role</a:t>
            </a:r>
            <a:r>
              <a:rPr kumimoji="0" lang="en-US" sz="1800" i="0" u="none" strike="noStrike" kern="1200" cap="none" spc="0" normalizeH="0" baseline="0" noProof="0">
                <a:ln>
                  <a:noFill/>
                </a:ln>
                <a:solidFill>
                  <a:prstClr val="black"/>
                </a:solidFill>
                <a:effectLst/>
                <a:uLnTx/>
                <a:uFillTx/>
                <a:latin typeface="Calibri"/>
                <a:ea typeface="+mn-ea"/>
                <a:cs typeface="Calibri Light"/>
              </a:rPr>
              <a:t> is the primary authorization that contact from IHEs will be assigned. This role has its own unique set of user permissions.</a:t>
            </a:r>
            <a:r>
              <a:rPr lang="en-US" sz="1800">
                <a:solidFill>
                  <a:prstClr val="black"/>
                </a:solidFill>
                <a:latin typeface="Calibri"/>
                <a:cs typeface="Calibri Light"/>
              </a:rPr>
              <a:t> </a:t>
            </a:r>
            <a:endParaRPr lang="en-US" sz="1800" i="0" u="none" strike="noStrike" kern="1200" cap="none" spc="0" normalizeH="0" baseline="0" noProof="0">
              <a:ln>
                <a:noFill/>
              </a:ln>
              <a:solidFill>
                <a:prstClr val="black"/>
              </a:solidFill>
              <a:effectLst/>
              <a:uLnTx/>
              <a:uFillTx/>
              <a:latin typeface="Calibri"/>
              <a:ea typeface="Calibri"/>
              <a:cs typeface="Calibri Light"/>
            </a:endParaRPr>
          </a:p>
          <a:p>
            <a:pPr marL="342900" marR="0" lvl="0" indent="-3429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arenR"/>
              <a:tabLst/>
              <a:defRPr/>
            </a:pPr>
            <a:r>
              <a:rPr lang="en-US" sz="1800" err="1">
                <a:solidFill>
                  <a:prstClr val="black"/>
                </a:solidFill>
                <a:latin typeface="Calibri"/>
                <a:cs typeface="Calibri Light"/>
              </a:rPr>
              <a:t>ApplyTexas</a:t>
            </a:r>
            <a:r>
              <a:rPr lang="en-US" sz="1800">
                <a:solidFill>
                  <a:prstClr val="black"/>
                </a:solidFill>
                <a:latin typeface="Calibri"/>
                <a:cs typeface="Calibri Light"/>
              </a:rPr>
              <a:t> Technical Team Member &amp; THECB Representatives: These roles are for technical team member staff and THECB personnel only. </a:t>
            </a:r>
            <a:endParaRPr kumimoji="0" lang="en-US" sz="1800" i="0" u="none" strike="noStrike" kern="1200" cap="none" spc="0" normalizeH="0" baseline="0" noProof="0">
              <a:ln>
                <a:noFill/>
              </a:ln>
              <a:solidFill>
                <a:prstClr val="black"/>
              </a:solidFill>
              <a:effectLst/>
              <a:uLnTx/>
              <a:uFillTx/>
              <a:latin typeface="Calibri"/>
              <a:ea typeface="+mn-ea"/>
              <a:cs typeface="Calibri Light"/>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sz="1800" i="0" u="none" strike="noStrike" kern="1200" cap="none" spc="0" normalizeH="0" baseline="0" noProof="0">
                <a:ln>
                  <a:noFill/>
                </a:ln>
                <a:solidFill>
                  <a:prstClr val="black"/>
                </a:solidFill>
                <a:effectLst/>
                <a:uLnTx/>
                <a:uFillTx/>
                <a:latin typeface="Calibri"/>
                <a:ea typeface="+mn-ea"/>
                <a:cs typeface="Calibri Light"/>
              </a:rPr>
              <a:t>Note: Application Viewer and Executive Updater roles have now been consolidated under the Gatekeeper role. </a:t>
            </a:r>
            <a:endParaRPr kumimoji="0" lang="en-US" sz="2800" i="0" u="none" strike="noStrike" kern="1200" cap="none" spc="0" normalizeH="0" baseline="0" noProof="0">
              <a:ln>
                <a:noFill/>
              </a:ln>
              <a:solidFill>
                <a:srgbClr val="696B68"/>
              </a:solidFill>
              <a:effectLst/>
              <a:uLnTx/>
              <a:uFillTx/>
              <a:latin typeface="Overpass Medium" pitchFamily="2" charset="77"/>
              <a:ea typeface="+mn-ea"/>
              <a:cs typeface="+mn-cs"/>
            </a:endParaRPr>
          </a:p>
        </p:txBody>
      </p:sp>
      <p:pic>
        <p:nvPicPr>
          <p:cNvPr id="3" name="Picture 2">
            <a:extLst>
              <a:ext uri="{FF2B5EF4-FFF2-40B4-BE49-F238E27FC236}">
                <a16:creationId xmlns:a16="http://schemas.microsoft.com/office/drawing/2014/main" id="{84268688-7C66-DC63-D4E2-1C60E5621739}"/>
              </a:ext>
            </a:extLst>
          </p:cNvPr>
          <p:cNvPicPr>
            <a:picLocks noChangeAspect="1"/>
          </p:cNvPicPr>
          <p:nvPr/>
        </p:nvPicPr>
        <p:blipFill rotWithShape="1">
          <a:blip r:embed="rId3"/>
          <a:srcRect l="60374" t="20384" r="10814" b="24151"/>
          <a:stretch/>
        </p:blipFill>
        <p:spPr>
          <a:xfrm>
            <a:off x="6121901" y="1715803"/>
            <a:ext cx="5458826" cy="38483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10082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D8DF338-D71B-5654-AB8C-431AF1C10DEF}"/>
              </a:ext>
            </a:extLst>
          </p:cNvPr>
          <p:cNvSpPr>
            <a:spLocks noGrp="1"/>
          </p:cNvSpPr>
          <p:nvPr>
            <p:ph type="title"/>
          </p:nvPr>
        </p:nvSpPr>
        <p:spPr>
          <a:xfrm>
            <a:off x="822959" y="685800"/>
            <a:ext cx="10066713" cy="914400"/>
          </a:xfrm>
        </p:spPr>
        <p:txBody>
          <a:bodyPr/>
          <a:lstStyle/>
          <a:p>
            <a:r>
              <a:rPr lang="en-US">
                <a:latin typeface="Besley ExtraBold"/>
                <a:cs typeface="Besley ExtraBold"/>
              </a:rPr>
              <a:t>Role Configurations </a:t>
            </a:r>
            <a:endParaRPr lang="en-US"/>
          </a:p>
        </p:txBody>
      </p:sp>
      <p:sp>
        <p:nvSpPr>
          <p:cNvPr id="13" name="Content Placeholder 2">
            <a:extLst>
              <a:ext uri="{FF2B5EF4-FFF2-40B4-BE49-F238E27FC236}">
                <a16:creationId xmlns:a16="http://schemas.microsoft.com/office/drawing/2014/main" id="{87C5770B-851C-5602-F877-8F6930AC60F2}"/>
              </a:ext>
            </a:extLst>
          </p:cNvPr>
          <p:cNvSpPr>
            <a:spLocks noGrp="1"/>
          </p:cNvSpPr>
          <p:nvPr>
            <p:ph sz="half" idx="2"/>
          </p:nvPr>
        </p:nvSpPr>
        <p:spPr>
          <a:xfrm>
            <a:off x="824299" y="1594576"/>
            <a:ext cx="4873964" cy="4190938"/>
          </a:xfrm>
        </p:spPr>
        <p:txBody>
          <a:bodyPr vert="horz" lIns="91440" tIns="45720" rIns="91440" bIns="45720" rtlCol="0" anchor="t">
            <a:noAutofit/>
          </a:bodyPr>
          <a:lstStyle/>
          <a:p>
            <a:pPr marL="0" indent="0">
              <a:buNone/>
            </a:pPr>
            <a:r>
              <a:rPr lang="en-US" sz="1800">
                <a:solidFill>
                  <a:schemeClr val="tx1"/>
                </a:solidFill>
                <a:latin typeface="Calibri"/>
                <a:cs typeface="Calibri Light"/>
              </a:rPr>
              <a:t>You can customize Gatekeeper permissions by checking the sub-permission checkboxes with the additional types of permissions </a:t>
            </a:r>
          </a:p>
          <a:p>
            <a:pPr marL="0" indent="0">
              <a:buNone/>
            </a:pPr>
            <a:r>
              <a:rPr lang="en-US" sz="1800">
                <a:solidFill>
                  <a:schemeClr val="tx1"/>
                </a:solidFill>
                <a:latin typeface="Calibri"/>
                <a:ea typeface="Calibri Light"/>
                <a:cs typeface="Calibri Light"/>
              </a:rPr>
              <a:t>Everyone who was assigned as an </a:t>
            </a:r>
            <a:r>
              <a:rPr lang="en-US" sz="1800" b="1">
                <a:solidFill>
                  <a:schemeClr val="tx1"/>
                </a:solidFill>
                <a:latin typeface="Calibri"/>
                <a:ea typeface="Calibri Light"/>
                <a:cs typeface="Calibri Light"/>
              </a:rPr>
              <a:t>Executive Updater</a:t>
            </a:r>
            <a:r>
              <a:rPr lang="en-US" sz="1800">
                <a:solidFill>
                  <a:schemeClr val="tx1"/>
                </a:solidFill>
                <a:latin typeface="Calibri"/>
                <a:ea typeface="Calibri Light"/>
                <a:cs typeface="Calibri Light"/>
              </a:rPr>
              <a:t> or </a:t>
            </a:r>
            <a:r>
              <a:rPr lang="en-US" sz="1800" b="1">
                <a:solidFill>
                  <a:schemeClr val="tx1"/>
                </a:solidFill>
                <a:latin typeface="Calibri"/>
                <a:ea typeface="Calibri Light"/>
                <a:cs typeface="Calibri Light"/>
              </a:rPr>
              <a:t>Application Viewer </a:t>
            </a:r>
            <a:r>
              <a:rPr lang="en-US" sz="1800">
                <a:solidFill>
                  <a:schemeClr val="tx1"/>
                </a:solidFill>
                <a:latin typeface="Calibri"/>
                <a:ea typeface="Calibri Light"/>
                <a:cs typeface="Calibri Light"/>
              </a:rPr>
              <a:t>in the legacy system can now be reassigned as a gatekeeper, with the following permission sets: </a:t>
            </a:r>
          </a:p>
          <a:p>
            <a:r>
              <a:rPr lang="en-US" sz="1800">
                <a:solidFill>
                  <a:schemeClr val="tx1"/>
                </a:solidFill>
                <a:latin typeface="Calibri"/>
                <a:ea typeface="Calibri Light"/>
                <a:cs typeface="Calibri Light"/>
              </a:rPr>
              <a:t>Transmission settings </a:t>
            </a:r>
          </a:p>
          <a:p>
            <a:r>
              <a:rPr lang="en-US" sz="1800">
                <a:solidFill>
                  <a:schemeClr val="tx1"/>
                </a:solidFill>
                <a:latin typeface="Calibri"/>
                <a:ea typeface="Calibri Light"/>
                <a:cs typeface="Calibri Light"/>
              </a:rPr>
              <a:t>Graduate application settings </a:t>
            </a:r>
          </a:p>
          <a:p>
            <a:r>
              <a:rPr lang="en-US" sz="1800">
                <a:solidFill>
                  <a:schemeClr val="tx1"/>
                </a:solidFill>
                <a:latin typeface="Calibri"/>
                <a:ea typeface="Calibri Light"/>
                <a:cs typeface="Calibri Light"/>
              </a:rPr>
              <a:t>Undergraduate application settings </a:t>
            </a:r>
          </a:p>
          <a:p>
            <a:r>
              <a:rPr lang="en-US" sz="1800">
                <a:solidFill>
                  <a:schemeClr val="tx1"/>
                </a:solidFill>
                <a:latin typeface="Calibri"/>
                <a:ea typeface="Calibri Light"/>
                <a:cs typeface="Calibri Light"/>
              </a:rPr>
              <a:t>Payment settings and </a:t>
            </a:r>
          </a:p>
          <a:p>
            <a:r>
              <a:rPr lang="en-US" sz="1800">
                <a:solidFill>
                  <a:schemeClr val="tx1"/>
                </a:solidFill>
                <a:latin typeface="Calibri"/>
                <a:ea typeface="Calibri Light"/>
                <a:cs typeface="Calibri Light"/>
              </a:rPr>
              <a:t>Scholarship application settings </a:t>
            </a:r>
          </a:p>
          <a:p>
            <a:endParaRPr lang="en-US">
              <a:latin typeface="Overpass Medium"/>
            </a:endParaRPr>
          </a:p>
          <a:p>
            <a:endParaRPr lang="en-US"/>
          </a:p>
          <a:p>
            <a:endParaRPr lang="en-US"/>
          </a:p>
        </p:txBody>
      </p:sp>
      <p:pic>
        <p:nvPicPr>
          <p:cNvPr id="2" name="Picture 1" descr="A screen shot of a computer&#10;&#10;Description automatically generated">
            <a:extLst>
              <a:ext uri="{FF2B5EF4-FFF2-40B4-BE49-F238E27FC236}">
                <a16:creationId xmlns:a16="http://schemas.microsoft.com/office/drawing/2014/main" id="{B60D868D-EDD8-2775-783E-F12128C4FB4D}"/>
              </a:ext>
            </a:extLst>
          </p:cNvPr>
          <p:cNvPicPr>
            <a:picLocks noChangeAspect="1"/>
          </p:cNvPicPr>
          <p:nvPr/>
        </p:nvPicPr>
        <p:blipFill>
          <a:blip r:embed="rId3"/>
          <a:stretch>
            <a:fillRect/>
          </a:stretch>
        </p:blipFill>
        <p:spPr>
          <a:xfrm>
            <a:off x="5951421" y="1887184"/>
            <a:ext cx="5749192" cy="4064000"/>
          </a:xfrm>
          <a:prstGeom prst="rect">
            <a:avLst/>
          </a:prstGeom>
          <a:ln>
            <a:solidFill>
              <a:schemeClr val="bg2">
                <a:lumMod val="9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05650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D8DF338-D71B-5654-AB8C-431AF1C10DEF}"/>
              </a:ext>
            </a:extLst>
          </p:cNvPr>
          <p:cNvSpPr>
            <a:spLocks noGrp="1"/>
          </p:cNvSpPr>
          <p:nvPr>
            <p:ph type="title"/>
          </p:nvPr>
        </p:nvSpPr>
        <p:spPr>
          <a:xfrm>
            <a:off x="822959" y="685800"/>
            <a:ext cx="10066713" cy="914400"/>
          </a:xfrm>
        </p:spPr>
        <p:txBody>
          <a:bodyPr/>
          <a:lstStyle/>
          <a:p>
            <a:r>
              <a:rPr lang="en-US">
                <a:latin typeface="Besley ExtraBold"/>
                <a:cs typeface="Besley ExtraBold"/>
              </a:rPr>
              <a:t>Role Configurations </a:t>
            </a:r>
            <a:endParaRPr lang="en-US"/>
          </a:p>
        </p:txBody>
      </p:sp>
      <p:sp>
        <p:nvSpPr>
          <p:cNvPr id="13" name="Content Placeholder 2">
            <a:extLst>
              <a:ext uri="{FF2B5EF4-FFF2-40B4-BE49-F238E27FC236}">
                <a16:creationId xmlns:a16="http://schemas.microsoft.com/office/drawing/2014/main" id="{87C5770B-851C-5602-F877-8F6930AC60F2}"/>
              </a:ext>
            </a:extLst>
          </p:cNvPr>
          <p:cNvSpPr>
            <a:spLocks noGrp="1"/>
          </p:cNvSpPr>
          <p:nvPr>
            <p:ph sz="half" idx="2"/>
          </p:nvPr>
        </p:nvSpPr>
        <p:spPr>
          <a:xfrm>
            <a:off x="611018" y="2413763"/>
            <a:ext cx="10969963" cy="1725838"/>
          </a:xfrm>
        </p:spPr>
        <p:txBody>
          <a:bodyPr vert="horz" lIns="91440" tIns="45720" rIns="91440" bIns="45720" rtlCol="0" anchor="t">
            <a:noAutofit/>
          </a:bodyPr>
          <a:lstStyle/>
          <a:p>
            <a:pPr marL="0" indent="0">
              <a:buNone/>
            </a:pPr>
            <a:r>
              <a:rPr lang="en-US" sz="1800" b="1">
                <a:solidFill>
                  <a:schemeClr val="tx1"/>
                </a:solidFill>
                <a:latin typeface="Calibri"/>
                <a:ea typeface="Calibri Light"/>
                <a:cs typeface="Calibri Light"/>
              </a:rPr>
              <a:t>Roles:</a:t>
            </a:r>
            <a:r>
              <a:rPr lang="en-US" sz="1800">
                <a:solidFill>
                  <a:schemeClr val="tx1"/>
                </a:solidFill>
                <a:latin typeface="Calibri"/>
                <a:ea typeface="Calibri Light"/>
                <a:cs typeface="Calibri Light"/>
              </a:rPr>
              <a:t> As a Gatekeeper, you can customize admin permission settings to manage access across the admin portal. </a:t>
            </a:r>
          </a:p>
          <a:p>
            <a:r>
              <a:rPr lang="en-US" sz="1800">
                <a:solidFill>
                  <a:schemeClr val="tx1"/>
                </a:solidFill>
                <a:latin typeface="Calibri"/>
                <a:ea typeface="Calibri Light"/>
                <a:cs typeface="Calibri Light"/>
              </a:rPr>
              <a:t>To customize permissions, first navigate to </a:t>
            </a:r>
            <a:r>
              <a:rPr lang="en-US" sz="1800" b="1">
                <a:solidFill>
                  <a:schemeClr val="tx1"/>
                </a:solidFill>
                <a:latin typeface="Calibri"/>
                <a:ea typeface="Calibri Light"/>
                <a:cs typeface="Calibri Light"/>
              </a:rPr>
              <a:t>Institution Information</a:t>
            </a:r>
            <a:r>
              <a:rPr lang="en-US" sz="1800">
                <a:solidFill>
                  <a:schemeClr val="tx1"/>
                </a:solidFill>
                <a:latin typeface="Calibri"/>
                <a:ea typeface="Calibri Light"/>
                <a:cs typeface="Calibri Light"/>
              </a:rPr>
              <a:t>. Then click on </a:t>
            </a:r>
            <a:r>
              <a:rPr lang="en-US" sz="1800" b="1">
                <a:solidFill>
                  <a:schemeClr val="tx1"/>
                </a:solidFill>
                <a:latin typeface="Calibri"/>
                <a:ea typeface="Calibri Light"/>
                <a:cs typeface="Calibri Light"/>
              </a:rPr>
              <a:t>User Permissions</a:t>
            </a:r>
            <a:r>
              <a:rPr lang="en-US" sz="1800">
                <a:solidFill>
                  <a:schemeClr val="tx1"/>
                </a:solidFill>
                <a:latin typeface="Calibri"/>
                <a:ea typeface="Calibri Light"/>
                <a:cs typeface="Calibri Light"/>
              </a:rPr>
              <a:t> and </a:t>
            </a:r>
            <a:r>
              <a:rPr lang="en-US" sz="1800" b="1">
                <a:solidFill>
                  <a:schemeClr val="tx1"/>
                </a:solidFill>
                <a:latin typeface="Calibri"/>
                <a:ea typeface="Calibri Light"/>
                <a:cs typeface="Calibri Light"/>
              </a:rPr>
              <a:t>Search for User. </a:t>
            </a:r>
            <a:r>
              <a:rPr lang="en-US" sz="1800">
                <a:solidFill>
                  <a:schemeClr val="tx1"/>
                </a:solidFill>
                <a:latin typeface="Calibri"/>
                <a:ea typeface="Calibri Light"/>
                <a:cs typeface="Calibri Light"/>
              </a:rPr>
              <a:t>Next click on  </a:t>
            </a:r>
            <a:r>
              <a:rPr lang="en-US" sz="1800" b="1">
                <a:solidFill>
                  <a:schemeClr val="tx1"/>
                </a:solidFill>
                <a:latin typeface="Calibri"/>
                <a:ea typeface="Calibri Light"/>
                <a:cs typeface="Calibri Light"/>
              </a:rPr>
              <a:t>Edit Permissions</a:t>
            </a:r>
            <a:r>
              <a:rPr lang="en-US" sz="1800">
                <a:solidFill>
                  <a:schemeClr val="tx1"/>
                </a:solidFill>
                <a:latin typeface="Calibri"/>
                <a:ea typeface="Calibri Light"/>
                <a:cs typeface="Calibri Light"/>
              </a:rPr>
              <a:t> and </a:t>
            </a:r>
            <a:r>
              <a:rPr lang="en-US" sz="1800" b="1">
                <a:solidFill>
                  <a:schemeClr val="tx1"/>
                </a:solidFill>
                <a:latin typeface="Calibri"/>
                <a:ea typeface="Calibri Light"/>
                <a:cs typeface="Calibri Light"/>
              </a:rPr>
              <a:t>Authorization. </a:t>
            </a:r>
            <a:endParaRPr lang="en-US" sz="1800" b="1">
              <a:solidFill>
                <a:schemeClr val="tx1"/>
              </a:solidFill>
              <a:latin typeface="Calibri Light"/>
              <a:ea typeface="Calibri Light"/>
              <a:cs typeface="Calibri Light"/>
            </a:endParaRPr>
          </a:p>
          <a:p>
            <a:r>
              <a:rPr lang="en-US" sz="1800">
                <a:solidFill>
                  <a:schemeClr val="tx1"/>
                </a:solidFill>
                <a:latin typeface="Calibri"/>
                <a:ea typeface="Calibri"/>
                <a:cs typeface="Calibri"/>
              </a:rPr>
              <a:t>To add a new user, click on </a:t>
            </a:r>
            <a:r>
              <a:rPr lang="en-US" sz="1800" b="1">
                <a:solidFill>
                  <a:schemeClr val="tx1"/>
                </a:solidFill>
                <a:latin typeface="Calibri"/>
                <a:ea typeface="Calibri"/>
                <a:cs typeface="Calibri"/>
              </a:rPr>
              <a:t>Institution Information</a:t>
            </a:r>
            <a:r>
              <a:rPr lang="en-US" sz="1800">
                <a:solidFill>
                  <a:schemeClr val="tx1"/>
                </a:solidFill>
                <a:latin typeface="Calibri"/>
                <a:ea typeface="Calibri"/>
                <a:cs typeface="Calibri"/>
              </a:rPr>
              <a:t>. Then click on </a:t>
            </a:r>
            <a:r>
              <a:rPr lang="en-US" sz="1800" b="1">
                <a:solidFill>
                  <a:schemeClr val="tx1"/>
                </a:solidFill>
                <a:latin typeface="Calibri"/>
                <a:ea typeface="Calibri"/>
                <a:cs typeface="Calibri"/>
              </a:rPr>
              <a:t>User Permissions</a:t>
            </a:r>
            <a:r>
              <a:rPr lang="en-US" sz="1800">
                <a:solidFill>
                  <a:schemeClr val="tx1"/>
                </a:solidFill>
                <a:latin typeface="Calibri"/>
                <a:ea typeface="Calibri"/>
                <a:cs typeface="Calibri"/>
              </a:rPr>
              <a:t> and then </a:t>
            </a:r>
            <a:r>
              <a:rPr lang="en-US" sz="1800" b="1">
                <a:solidFill>
                  <a:schemeClr val="tx1"/>
                </a:solidFill>
                <a:latin typeface="Calibri"/>
                <a:ea typeface="Calibri"/>
                <a:cs typeface="Calibri"/>
              </a:rPr>
              <a:t>Add a New User</a:t>
            </a:r>
            <a:r>
              <a:rPr lang="en-US" sz="1800">
                <a:solidFill>
                  <a:schemeClr val="tx1"/>
                </a:solidFill>
                <a:latin typeface="Calibri"/>
                <a:ea typeface="Calibri"/>
                <a:cs typeface="Calibri"/>
              </a:rPr>
              <a:t>. Next click on </a:t>
            </a:r>
            <a:r>
              <a:rPr lang="en-US" sz="1800" b="1">
                <a:solidFill>
                  <a:schemeClr val="tx1"/>
                </a:solidFill>
                <a:latin typeface="Calibri"/>
                <a:ea typeface="Calibri"/>
                <a:cs typeface="Calibri"/>
              </a:rPr>
              <a:t>Authorization</a:t>
            </a:r>
            <a:r>
              <a:rPr lang="en-US" sz="1800">
                <a:solidFill>
                  <a:schemeClr val="tx1"/>
                </a:solidFill>
                <a:latin typeface="Calibri"/>
                <a:ea typeface="Calibri"/>
                <a:cs typeface="Calibri"/>
              </a:rPr>
              <a:t>. </a:t>
            </a:r>
            <a:endParaRPr lang="en-US">
              <a:solidFill>
                <a:schemeClr val="tx1"/>
              </a:solidFill>
            </a:endParaRPr>
          </a:p>
          <a:p>
            <a:endParaRPr lang="en-US" sz="1800">
              <a:solidFill>
                <a:schemeClr val="tx1"/>
              </a:solidFill>
              <a:latin typeface="Calibri"/>
              <a:ea typeface="Calibri"/>
              <a:cs typeface="Calibri"/>
            </a:endParaRPr>
          </a:p>
          <a:p>
            <a:endParaRPr lang="en-US" sz="1800" b="1">
              <a:solidFill>
                <a:schemeClr val="tx1"/>
              </a:solidFill>
              <a:latin typeface="Calibri"/>
              <a:ea typeface="Calibri Light"/>
              <a:cs typeface="Calibri Light"/>
            </a:endParaRPr>
          </a:p>
          <a:p>
            <a:pPr marL="0" indent="0">
              <a:buNone/>
            </a:pPr>
            <a:endParaRPr lang="en-US" sz="1800">
              <a:solidFill>
                <a:srgbClr val="000000"/>
              </a:solidFill>
              <a:latin typeface="Calibri"/>
              <a:cs typeface="Calibri"/>
            </a:endParaRPr>
          </a:p>
          <a:p>
            <a:pPr marL="0" indent="0">
              <a:buNone/>
            </a:pPr>
            <a:endParaRPr lang="en-US"/>
          </a:p>
          <a:p>
            <a:endParaRPr lang="en-US"/>
          </a:p>
          <a:p>
            <a:endParaRPr lang="en-US"/>
          </a:p>
        </p:txBody>
      </p:sp>
      <p:sp>
        <p:nvSpPr>
          <p:cNvPr id="8" name="TextBox 7">
            <a:extLst>
              <a:ext uri="{FF2B5EF4-FFF2-40B4-BE49-F238E27FC236}">
                <a16:creationId xmlns:a16="http://schemas.microsoft.com/office/drawing/2014/main" id="{2B43B9EA-41E1-AF8F-A5A9-B355D3967DD7}"/>
              </a:ext>
            </a:extLst>
          </p:cNvPr>
          <p:cNvSpPr txBox="1"/>
          <p:nvPr/>
        </p:nvSpPr>
        <p:spPr>
          <a:xfrm>
            <a:off x="540177" y="5812042"/>
            <a:ext cx="1130166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Calibri"/>
              </a:rPr>
              <a:t>For a detailed video of this process, please view the </a:t>
            </a:r>
            <a:r>
              <a:rPr kumimoji="0" lang="en-US" sz="1800" b="0" i="0" u="none" strike="noStrike" kern="1200" cap="none" spc="0" normalizeH="0" baseline="0" noProof="0">
                <a:ln>
                  <a:noFill/>
                </a:ln>
                <a:solidFill>
                  <a:prstClr val="black"/>
                </a:solidFill>
                <a:effectLst/>
                <a:uLnTx/>
                <a:uFillTx/>
                <a:latin typeface="Calibri"/>
                <a:ea typeface="+mn-ea"/>
                <a:cs typeface="Calibri"/>
                <a:hlinkClick r:id="rId3">
                  <a:extLst>
                    <a:ext uri="{A12FA001-AC4F-418D-AE19-62706E023703}">
                      <ahyp:hlinkClr xmlns:ahyp="http://schemas.microsoft.com/office/drawing/2018/hyperlinkcolor" val="tx"/>
                    </a:ext>
                  </a:extLst>
                </a:hlinkClick>
              </a:rPr>
              <a:t>Admin Portal Adding Additional Users</a:t>
            </a:r>
            <a:r>
              <a:rPr kumimoji="0" lang="en-US" sz="1800" b="0" i="0" u="none" strike="noStrike" kern="1200" cap="none" spc="0" normalizeH="0" baseline="0" noProof="0">
                <a:ln>
                  <a:noFill/>
                </a:ln>
                <a:solidFill>
                  <a:prstClr val="black"/>
                </a:solidFill>
                <a:effectLst/>
                <a:uLnTx/>
                <a:uFillTx/>
                <a:latin typeface="Calibri"/>
                <a:ea typeface="+mn-ea"/>
                <a:cs typeface="Calibri"/>
              </a:rPr>
              <a:t> video on the THECB website.</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5AA2229D-2539-1D6B-6481-A0FCCFD185CE}"/>
              </a:ext>
            </a:extLst>
          </p:cNvPr>
          <p:cNvGrpSpPr/>
          <p:nvPr/>
        </p:nvGrpSpPr>
        <p:grpSpPr>
          <a:xfrm>
            <a:off x="2178363" y="4349339"/>
            <a:ext cx="7703600" cy="1519989"/>
            <a:chOff x="1042736" y="3429000"/>
            <a:chExt cx="7703600" cy="1519989"/>
          </a:xfrm>
        </p:grpSpPr>
        <p:pic>
          <p:nvPicPr>
            <p:cNvPr id="5" name="Picture 4">
              <a:extLst>
                <a:ext uri="{FF2B5EF4-FFF2-40B4-BE49-F238E27FC236}">
                  <a16:creationId xmlns:a16="http://schemas.microsoft.com/office/drawing/2014/main" id="{B721EF9F-35E8-55D0-D46F-95EEE7F2A8AD}"/>
                </a:ext>
              </a:extLst>
            </p:cNvPr>
            <p:cNvPicPr>
              <a:picLocks noChangeAspect="1"/>
            </p:cNvPicPr>
            <p:nvPr/>
          </p:nvPicPr>
          <p:blipFill rotWithShape="1">
            <a:blip r:embed="rId4"/>
            <a:srcRect b="4711"/>
            <a:stretch/>
          </p:blipFill>
          <p:spPr>
            <a:xfrm>
              <a:off x="1042736" y="3429000"/>
              <a:ext cx="7703600" cy="1519989"/>
            </a:xfrm>
            <a:prstGeom prst="rect">
              <a:avLst/>
            </a:prstGeom>
            <a:ln>
              <a:solidFill>
                <a:schemeClr val="bg2">
                  <a:lumMod val="75000"/>
                </a:schemeClr>
              </a:solidFill>
            </a:ln>
            <a:effectLst>
              <a:outerShdw blurRad="50800" dist="38100" dir="2700000" algn="tl" rotWithShape="0">
                <a:prstClr val="black">
                  <a:alpha val="40000"/>
                </a:prstClr>
              </a:outerShdw>
            </a:effectLst>
          </p:spPr>
        </p:pic>
        <p:sp>
          <p:nvSpPr>
            <p:cNvPr id="9" name="Rectangle 8">
              <a:extLst>
                <a:ext uri="{FF2B5EF4-FFF2-40B4-BE49-F238E27FC236}">
                  <a16:creationId xmlns:a16="http://schemas.microsoft.com/office/drawing/2014/main" id="{5BD27B49-F44C-2078-21EE-4905B1FC6F71}"/>
                </a:ext>
              </a:extLst>
            </p:cNvPr>
            <p:cNvSpPr/>
            <p:nvPr/>
          </p:nvSpPr>
          <p:spPr>
            <a:xfrm>
              <a:off x="5229726" y="3531262"/>
              <a:ext cx="954506" cy="256674"/>
            </a:xfrm>
            <a:prstGeom prst="rect">
              <a:avLst/>
            </a:prstGeom>
            <a:no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9229EA46-256C-4AD1-D62A-B1500CD21D53}"/>
                </a:ext>
              </a:extLst>
            </p:cNvPr>
            <p:cNvSpPr/>
            <p:nvPr/>
          </p:nvSpPr>
          <p:spPr>
            <a:xfrm>
              <a:off x="2253915" y="4067679"/>
              <a:ext cx="954506" cy="210546"/>
            </a:xfrm>
            <a:prstGeom prst="rect">
              <a:avLst/>
            </a:prstGeom>
            <a:no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2" name="Content Placeholder 2">
            <a:extLst>
              <a:ext uri="{FF2B5EF4-FFF2-40B4-BE49-F238E27FC236}">
                <a16:creationId xmlns:a16="http://schemas.microsoft.com/office/drawing/2014/main" id="{F996A172-26F7-EFFF-DCA4-256A350170F5}"/>
              </a:ext>
            </a:extLst>
          </p:cNvPr>
          <p:cNvSpPr txBox="1">
            <a:spLocks/>
          </p:cNvSpPr>
          <p:nvPr/>
        </p:nvSpPr>
        <p:spPr>
          <a:xfrm>
            <a:off x="660114" y="1588807"/>
            <a:ext cx="10969963" cy="816834"/>
          </a:xfrm>
          <a:prstGeom prst="rect">
            <a:avLst/>
          </a:prstGeom>
        </p:spPr>
        <p:txBody>
          <a:bodyPr vert="horz" lIns="91440" tIns="45720" rIns="91440" bIns="45720" rtlCol="0" anchor="t">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rgbClr val="696B68"/>
                </a:solidFill>
                <a:latin typeface="Overpass Medium" pitchFamily="2" charset="77"/>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rgbClr val="696B68"/>
                </a:solidFill>
                <a:latin typeface="Overpass Medium" pitchFamily="2" charset="77"/>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rgbClr val="696B68"/>
                </a:solidFill>
                <a:latin typeface="Overpass Medium" pitchFamily="2" charset="77"/>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rgbClr val="696B68"/>
                </a:solidFill>
                <a:latin typeface="Overpass Medium" pitchFamily="2" charset="77"/>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rgbClr val="696B68"/>
                </a:solidFill>
                <a:latin typeface="Overpass Med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sz="1800">
                <a:solidFill>
                  <a:schemeClr val="tx1"/>
                </a:solidFill>
                <a:latin typeface="Calibri"/>
                <a:cs typeface="Calibri Light"/>
              </a:rPr>
              <a:t>Application Viewer and Executive Updater roles have now been consolidated under the Gatekeeper role. You can modify user permissions for all your Gatekeepers to limit what they can see.  </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srgbClr val="696B68"/>
              </a:solidFill>
              <a:effectLst/>
              <a:uLnTx/>
              <a:uFillTx/>
              <a:latin typeface="Overpass Medium" pitchFamily="2" charset="77"/>
              <a:ea typeface="+mn-ea"/>
              <a:cs typeface="+mn-cs"/>
            </a:endParaRPr>
          </a:p>
        </p:txBody>
      </p:sp>
    </p:spTree>
    <p:extLst>
      <p:ext uri="{BB962C8B-B14F-4D97-AF65-F5344CB8AC3E}">
        <p14:creationId xmlns:p14="http://schemas.microsoft.com/office/powerpoint/2010/main" val="1015502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rPr>
              <a:t>Major Configurations</a:t>
            </a:r>
          </a:p>
        </p:txBody>
      </p:sp>
    </p:spTree>
    <p:extLst>
      <p:ext uri="{BB962C8B-B14F-4D97-AF65-F5344CB8AC3E}">
        <p14:creationId xmlns:p14="http://schemas.microsoft.com/office/powerpoint/2010/main" val="672810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D92174-BACA-282B-6CC9-DDADE8A99E45}"/>
              </a:ext>
            </a:extLst>
          </p:cNvPr>
          <p:cNvSpPr txBox="1"/>
          <p:nvPr/>
        </p:nvSpPr>
        <p:spPr>
          <a:xfrm>
            <a:off x="771896" y="1256805"/>
            <a:ext cx="711529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Calibri"/>
            </a:endParaRPr>
          </a:p>
        </p:txBody>
      </p:sp>
      <p:sp>
        <p:nvSpPr>
          <p:cNvPr id="10" name="Title 1">
            <a:extLst>
              <a:ext uri="{FF2B5EF4-FFF2-40B4-BE49-F238E27FC236}">
                <a16:creationId xmlns:a16="http://schemas.microsoft.com/office/drawing/2014/main" id="{1D397867-233A-F9C1-4837-26737C277EA4}"/>
              </a:ext>
            </a:extLst>
          </p:cNvPr>
          <p:cNvSpPr txBox="1">
            <a:spLocks/>
          </p:cNvSpPr>
          <p:nvPr/>
        </p:nvSpPr>
        <p:spPr>
          <a:xfrm>
            <a:off x="914400" y="694944"/>
            <a:ext cx="10789920" cy="594360"/>
          </a:xfrm>
          <a:prstGeom prst="rect">
            <a:avLst/>
          </a:prstGeom>
        </p:spPr>
        <p:txBody>
          <a:bodyPr vert="horz" lIns="0" tIns="45720" rIns="0" bIns="0" rtlCol="0" anchor="b" anchorCtr="0">
            <a:noAutofit/>
          </a:bodyPr>
          <a:lstStyle>
            <a:lvl1pPr algn="l" defTabSz="914400" rtl="0" eaLnBrk="1" latinLnBrk="0" hangingPunct="1">
              <a:lnSpc>
                <a:spcPct val="80000"/>
              </a:lnSpc>
              <a:spcBef>
                <a:spcPct val="0"/>
              </a:spcBef>
              <a:buNone/>
              <a:defRPr lang="en-US" sz="3600" b="0" i="0" kern="1200" cap="none" spc="-75" baseline="0" dirty="0">
                <a:solidFill>
                  <a:schemeClr val="tx1"/>
                </a:solidFill>
                <a:latin typeface="+mj-lt"/>
                <a:ea typeface="Bebas Neue" charset="0"/>
                <a:cs typeface="Chronicle Display Black"/>
              </a:defRPr>
            </a:lvl1pPr>
          </a:lstStyle>
          <a:p>
            <a:endParaRPr lang="en-US"/>
          </a:p>
        </p:txBody>
      </p:sp>
      <p:sp>
        <p:nvSpPr>
          <p:cNvPr id="30" name="Title 5">
            <a:extLst>
              <a:ext uri="{FF2B5EF4-FFF2-40B4-BE49-F238E27FC236}">
                <a16:creationId xmlns:a16="http://schemas.microsoft.com/office/drawing/2014/main" id="{69702938-8FEF-CC25-ECDC-175633BBF5A3}"/>
              </a:ext>
            </a:extLst>
          </p:cNvPr>
          <p:cNvSpPr txBox="1">
            <a:spLocks/>
          </p:cNvSpPr>
          <p:nvPr/>
        </p:nvSpPr>
        <p:spPr>
          <a:xfrm>
            <a:off x="441960" y="516883"/>
            <a:ext cx="9601200" cy="914400"/>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3600" b="1"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4400">
                <a:solidFill>
                  <a:srgbClr val="007DA4"/>
                </a:solidFill>
                <a:latin typeface="Besley ExtraBold"/>
                <a:cs typeface="+mj-cs"/>
              </a:rPr>
              <a:t>Major Configuration</a:t>
            </a:r>
          </a:p>
        </p:txBody>
      </p:sp>
      <p:sp>
        <p:nvSpPr>
          <p:cNvPr id="4" name="TextBox 3">
            <a:extLst>
              <a:ext uri="{FF2B5EF4-FFF2-40B4-BE49-F238E27FC236}">
                <a16:creationId xmlns:a16="http://schemas.microsoft.com/office/drawing/2014/main" id="{13D51021-BB5A-A454-6BA6-05B059C2129C}"/>
              </a:ext>
            </a:extLst>
          </p:cNvPr>
          <p:cNvSpPr txBox="1"/>
          <p:nvPr/>
        </p:nvSpPr>
        <p:spPr>
          <a:xfrm>
            <a:off x="568960" y="1798320"/>
            <a:ext cx="5161280" cy="4616648"/>
          </a:xfrm>
          <a:prstGeom prst="rect">
            <a:avLst/>
          </a:prstGeom>
          <a:noFill/>
        </p:spPr>
        <p:txBody>
          <a:bodyPr wrap="square" rtlCol="0">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a:ln>
                <a:noFill/>
              </a:ln>
              <a:solidFill>
                <a:srgbClr val="000000"/>
              </a:solidFill>
              <a:effectLst/>
              <a:latin typeface="Segoe UI" panose="020B0502040204020203" pitchFamily="34" charset="0"/>
              <a:cs typeface="Segoe UI" panose="020B0502040204020203" pitchFamily="34" charset="0"/>
            </a:endParaRPr>
          </a:p>
          <a:p>
            <a:pPr marL="0" marR="0" lvl="0" indent="0" algn="just" defTabSz="914400" rtl="0" eaLnBrk="0" fontAlgn="base" latinLnBrk="0" hangingPunct="0">
              <a:lnSpc>
                <a:spcPct val="100000"/>
              </a:lnSpc>
              <a:spcBef>
                <a:spcPct val="0"/>
              </a:spcBef>
              <a:spcAft>
                <a:spcPct val="0"/>
              </a:spcAft>
              <a:buClrTx/>
              <a:buSzTx/>
              <a:tabLst/>
            </a:pPr>
            <a:r>
              <a:rPr lang="en-US" altLang="en-US" sz="2000" b="1">
                <a:latin typeface="Calibri" panose="020F0502020204030204" pitchFamily="34" charset="0"/>
                <a:cs typeface="Calibri" panose="020F0502020204030204" pitchFamily="34" charset="0"/>
              </a:rPr>
              <a:t>1.</a:t>
            </a:r>
            <a:r>
              <a:rPr kumimoji="0" lang="en-US" altLang="en-US" sz="2000" b="0" i="0" u="none" strike="noStrike" cap="none" normalizeH="0" baseline="0">
                <a:ln>
                  <a:noFill/>
                </a:ln>
                <a:solidFill>
                  <a:schemeClr val="tx1"/>
                </a:solidFill>
                <a:effectLst/>
                <a:latin typeface="Calibri" panose="020F0502020204030204" pitchFamily="34" charset="0"/>
                <a:cs typeface="Calibri" panose="020F0502020204030204" pitchFamily="34" charset="0"/>
              </a:rPr>
              <a:t>To begin the </a:t>
            </a:r>
            <a:r>
              <a:rPr kumimoji="0" lang="en-US" altLang="en-US" sz="2000" b="1" i="0" u="none" strike="noStrike" cap="none" normalizeH="0" baseline="0">
                <a:ln>
                  <a:noFill/>
                </a:ln>
                <a:solidFill>
                  <a:schemeClr val="tx1"/>
                </a:solidFill>
                <a:effectLst/>
                <a:latin typeface="Calibri" panose="020F0502020204030204" pitchFamily="34" charset="0"/>
                <a:cs typeface="Calibri" panose="020F0502020204030204" pitchFamily="34" charset="0"/>
              </a:rPr>
              <a:t>Admin Portal</a:t>
            </a:r>
            <a:r>
              <a:rPr kumimoji="0" lang="en-US" altLang="en-US" sz="20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r>
              <a:rPr kumimoji="0" lang="en-US" alt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rPr>
              <a:t>configuration process for 2025-2026 semesters, you will first need to migrate existing settings from previous semesters between the staging tables.</a:t>
            </a:r>
            <a:r>
              <a:rPr kumimoji="0" lang="en-US" altLang="en-US" sz="1800" b="0" i="0" u="sng" strike="noStrike" cap="none" normalizeH="0" baseline="0">
                <a:ln>
                  <a:noFill/>
                </a:ln>
                <a:solidFill>
                  <a:schemeClr val="tx1"/>
                </a:solidFill>
                <a:effectLst/>
                <a:latin typeface="Calibri" panose="020F0502020204030204" pitchFamily="34" charset="0"/>
                <a:cs typeface="Calibri" panose="020F0502020204030204" pitchFamily="34" charset="0"/>
              </a:rPr>
              <a:t> As a reminder, for every application cycle you open, you also need to open your majors.</a:t>
            </a:r>
            <a:r>
              <a:rPr kumimoji="0" lang="en-US" alt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p>
          <a:p>
            <a:pPr marL="0" marR="0" lvl="0" indent="0" algn="just"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a:ln>
                <a:noFill/>
              </a:ln>
              <a:solidFill>
                <a:srgbClr val="000000"/>
              </a:solidFill>
              <a:effectLst/>
              <a:latin typeface="Segoe UI" panose="020B0502040204020203" pitchFamily="34" charset="0"/>
              <a:cs typeface="Segoe UI" panose="020B0502040204020203"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altLang="en-US" sz="1800" b="1" i="0" u="none" strike="noStrike" cap="none" normalizeH="0" baseline="0">
                <a:ln>
                  <a:noFill/>
                </a:ln>
                <a:solidFill>
                  <a:schemeClr val="tx1"/>
                </a:solidFill>
                <a:effectLst/>
                <a:latin typeface="Calibri" panose="020F0502020204030204" pitchFamily="34" charset="0"/>
                <a:cs typeface="Calibri" panose="020F0502020204030204" pitchFamily="34" charset="0"/>
              </a:rPr>
              <a:t>2. </a:t>
            </a:r>
            <a:r>
              <a:rPr kumimoji="0" lang="en-US" alt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rPr>
              <a:t>On the </a:t>
            </a:r>
            <a:r>
              <a:rPr kumimoji="0" lang="en-US" altLang="en-US" sz="1800" b="1" i="0" u="none" strike="noStrike" cap="none" normalizeH="0" baseline="0">
                <a:ln>
                  <a:noFill/>
                </a:ln>
                <a:solidFill>
                  <a:schemeClr val="tx1"/>
                </a:solidFill>
                <a:effectLst/>
                <a:latin typeface="Calibri" panose="020F0502020204030204" pitchFamily="34" charset="0"/>
                <a:cs typeface="Calibri" panose="020F0502020204030204" pitchFamily="34" charset="0"/>
              </a:rPr>
              <a:t>Publish Settings</a:t>
            </a:r>
            <a:r>
              <a:rPr kumimoji="0" lang="en-US" alt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rPr>
              <a:t> page, set the Environment to</a:t>
            </a:r>
            <a:r>
              <a:rPr kumimoji="0" lang="en-US" altLang="en-US" sz="1800" b="1" i="0" u="none" strike="noStrike" cap="none" normalizeH="0" baseline="0">
                <a:ln>
                  <a:noFill/>
                </a:ln>
                <a:solidFill>
                  <a:schemeClr val="tx1"/>
                </a:solidFill>
                <a:effectLst/>
                <a:latin typeface="Calibri" panose="020F0502020204030204" pitchFamily="34" charset="0"/>
                <a:cs typeface="Calibri" panose="020F0502020204030204" pitchFamily="34" charset="0"/>
              </a:rPr>
              <a:t> Staging to Staging </a:t>
            </a:r>
            <a:r>
              <a:rPr kumimoji="0" lang="en-US" alt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rPr>
              <a:t>and input the following semesters for each of the 3 record types and select </a:t>
            </a:r>
            <a:r>
              <a:rPr kumimoji="0" lang="en-US" altLang="en-US" sz="1800" b="1" i="0" u="none" strike="noStrike" cap="none" normalizeH="0" baseline="0">
                <a:ln>
                  <a:noFill/>
                </a:ln>
                <a:solidFill>
                  <a:schemeClr val="tx1"/>
                </a:solidFill>
                <a:effectLst/>
                <a:latin typeface="Calibri" panose="020F0502020204030204" pitchFamily="34" charset="0"/>
                <a:cs typeface="Calibri" panose="020F0502020204030204" pitchFamily="34" charset="0"/>
              </a:rPr>
              <a:t>Publish settings. </a:t>
            </a:r>
            <a:r>
              <a:rPr kumimoji="0" lang="en-US" alt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rPr>
              <a:t>This will sync the data between the staging environments.. Note: If you did not set up data for certain 2024-2025 semesters, you can instead publish from an older cycle or start your 2025-2026 cycle configuration from scratch.  </a:t>
            </a:r>
            <a:endParaRPr kumimoji="0" lang="en-US" altLang="en-US" sz="1100" b="0" i="0" u="none" strike="noStrike" cap="none" normalizeH="0" baseline="0">
              <a:ln>
                <a:noFill/>
              </a:ln>
              <a:solidFill>
                <a:srgbClr val="000000"/>
              </a:solidFill>
              <a:effectLst/>
              <a:latin typeface="Segoe UI" panose="020B0502040204020203" pitchFamily="34" charset="0"/>
              <a:cs typeface="Segoe UI" panose="020B0502040204020203" pitchFamily="34" charset="0"/>
            </a:endParaRPr>
          </a:p>
          <a:p>
            <a:endParaRPr lang="en-US"/>
          </a:p>
        </p:txBody>
      </p:sp>
      <p:pic>
        <p:nvPicPr>
          <p:cNvPr id="6" name="Picture 2">
            <a:extLst>
              <a:ext uri="{FF2B5EF4-FFF2-40B4-BE49-F238E27FC236}">
                <a16:creationId xmlns:a16="http://schemas.microsoft.com/office/drawing/2014/main" id="{7A56D6E7-14B8-4D56-4015-113D95179E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0240" y="2029226"/>
            <a:ext cx="6267450" cy="4248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297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D92174-BACA-282B-6CC9-DDADE8A99E45}"/>
              </a:ext>
            </a:extLst>
          </p:cNvPr>
          <p:cNvSpPr txBox="1"/>
          <p:nvPr/>
        </p:nvSpPr>
        <p:spPr>
          <a:xfrm>
            <a:off x="771896" y="1256805"/>
            <a:ext cx="711529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Calibri"/>
            </a:endParaRPr>
          </a:p>
        </p:txBody>
      </p:sp>
      <p:sp>
        <p:nvSpPr>
          <p:cNvPr id="10" name="Title 1">
            <a:extLst>
              <a:ext uri="{FF2B5EF4-FFF2-40B4-BE49-F238E27FC236}">
                <a16:creationId xmlns:a16="http://schemas.microsoft.com/office/drawing/2014/main" id="{1D397867-233A-F9C1-4837-26737C277EA4}"/>
              </a:ext>
            </a:extLst>
          </p:cNvPr>
          <p:cNvSpPr txBox="1">
            <a:spLocks/>
          </p:cNvSpPr>
          <p:nvPr/>
        </p:nvSpPr>
        <p:spPr>
          <a:xfrm>
            <a:off x="914400" y="694944"/>
            <a:ext cx="10789920" cy="594360"/>
          </a:xfrm>
          <a:prstGeom prst="rect">
            <a:avLst/>
          </a:prstGeom>
        </p:spPr>
        <p:txBody>
          <a:bodyPr vert="horz" lIns="0" tIns="45720" rIns="0" bIns="0" rtlCol="0" anchor="b" anchorCtr="0">
            <a:noAutofit/>
          </a:bodyPr>
          <a:lstStyle>
            <a:lvl1pPr algn="l" defTabSz="914400" rtl="0" eaLnBrk="1" latinLnBrk="0" hangingPunct="1">
              <a:lnSpc>
                <a:spcPct val="80000"/>
              </a:lnSpc>
              <a:spcBef>
                <a:spcPct val="0"/>
              </a:spcBef>
              <a:buNone/>
              <a:defRPr lang="en-US" sz="3600" b="0" i="0" kern="1200" cap="none" spc="-75" baseline="0" dirty="0">
                <a:solidFill>
                  <a:schemeClr val="tx1"/>
                </a:solidFill>
                <a:latin typeface="+mj-lt"/>
                <a:ea typeface="Bebas Neue" charset="0"/>
                <a:cs typeface="Chronicle Display Black"/>
              </a:defRPr>
            </a:lvl1pPr>
          </a:lstStyle>
          <a:p>
            <a:endParaRPr lang="en-US"/>
          </a:p>
        </p:txBody>
      </p:sp>
      <p:sp>
        <p:nvSpPr>
          <p:cNvPr id="30" name="Title 5">
            <a:extLst>
              <a:ext uri="{FF2B5EF4-FFF2-40B4-BE49-F238E27FC236}">
                <a16:creationId xmlns:a16="http://schemas.microsoft.com/office/drawing/2014/main" id="{69702938-8FEF-CC25-ECDC-175633BBF5A3}"/>
              </a:ext>
            </a:extLst>
          </p:cNvPr>
          <p:cNvSpPr txBox="1">
            <a:spLocks/>
          </p:cNvSpPr>
          <p:nvPr/>
        </p:nvSpPr>
        <p:spPr>
          <a:xfrm>
            <a:off x="441960" y="516883"/>
            <a:ext cx="9601200" cy="914400"/>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3600" b="1"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4400">
                <a:solidFill>
                  <a:srgbClr val="007DA4"/>
                </a:solidFill>
                <a:latin typeface="Besley ExtraBold"/>
                <a:cs typeface="+mj-cs"/>
              </a:rPr>
              <a:t>Major Configuration</a:t>
            </a:r>
          </a:p>
        </p:txBody>
      </p:sp>
      <p:sp>
        <p:nvSpPr>
          <p:cNvPr id="4" name="TextBox 3">
            <a:extLst>
              <a:ext uri="{FF2B5EF4-FFF2-40B4-BE49-F238E27FC236}">
                <a16:creationId xmlns:a16="http://schemas.microsoft.com/office/drawing/2014/main" id="{13D51021-BB5A-A454-6BA6-05B059C2129C}"/>
              </a:ext>
            </a:extLst>
          </p:cNvPr>
          <p:cNvSpPr txBox="1"/>
          <p:nvPr/>
        </p:nvSpPr>
        <p:spPr>
          <a:xfrm>
            <a:off x="568960" y="1494573"/>
            <a:ext cx="5161280" cy="5355312"/>
          </a:xfrm>
          <a:prstGeom prst="rect">
            <a:avLst/>
          </a:prstGeom>
          <a:noFill/>
        </p:spPr>
        <p:txBody>
          <a:bodyPr wrap="square" rtlCol="0">
            <a:spAutoFit/>
          </a:bodyPr>
          <a:lstStyle/>
          <a:p>
            <a:pPr algn="l" rtl="0" fontAlgn="base"/>
            <a:r>
              <a:rPr lang="en-US" sz="1800" b="1" i="0">
                <a:solidFill>
                  <a:srgbClr val="000000"/>
                </a:solidFill>
                <a:effectLst/>
                <a:latin typeface="Calibri" panose="020F0502020204030204" pitchFamily="34" charset="0"/>
              </a:rPr>
              <a:t>3. </a:t>
            </a:r>
            <a:r>
              <a:rPr lang="en-US" sz="1800" b="0" i="0">
                <a:solidFill>
                  <a:srgbClr val="000000"/>
                </a:solidFill>
                <a:effectLst/>
                <a:latin typeface="Calibri" panose="020F0502020204030204" pitchFamily="34" charset="0"/>
              </a:rPr>
              <a:t>Now you may begin updating additional application configurations in the staging environment for all the semesters listed in the ‘Semester to' column (e.g., school-required questions, custom major questions, graduate essays, graduate major essays, etc.) </a:t>
            </a:r>
          </a:p>
          <a:p>
            <a:pPr algn="l" rtl="0" fontAlgn="base"/>
            <a:endParaRPr lang="en-US" sz="1800" b="0" i="0">
              <a:solidFill>
                <a:srgbClr val="000000"/>
              </a:solidFill>
              <a:effectLst/>
              <a:latin typeface="Calibri" panose="020F0502020204030204" pitchFamily="34" charset="0"/>
            </a:endParaRPr>
          </a:p>
          <a:p>
            <a:pPr algn="l" rtl="0" fontAlgn="base"/>
            <a:r>
              <a:rPr lang="en-US" sz="1800" b="1" i="0">
                <a:solidFill>
                  <a:srgbClr val="000000"/>
                </a:solidFill>
                <a:effectLst/>
                <a:latin typeface="Calibri" panose="020F0502020204030204" pitchFamily="34" charset="0"/>
              </a:rPr>
              <a:t>4. </a:t>
            </a:r>
            <a:r>
              <a:rPr lang="en-US" sz="1800" b="0" i="0">
                <a:solidFill>
                  <a:srgbClr val="000000"/>
                </a:solidFill>
                <a:effectLst/>
                <a:latin typeface="Calibri" panose="020F0502020204030204" pitchFamily="34" charset="0"/>
              </a:rPr>
              <a:t>Once you have completed updating any settings, you will conduct the same activity in </a:t>
            </a:r>
            <a:r>
              <a:rPr lang="en-US" sz="1800" b="1" i="0">
                <a:solidFill>
                  <a:srgbClr val="000000"/>
                </a:solidFill>
                <a:effectLst/>
                <a:latin typeface="Calibri" panose="020F0502020204030204" pitchFamily="34" charset="0"/>
              </a:rPr>
              <a:t>Publish settings</a:t>
            </a:r>
            <a:r>
              <a:rPr lang="en-US" sz="1800" b="0" i="0">
                <a:solidFill>
                  <a:srgbClr val="000000"/>
                </a:solidFill>
                <a:effectLst/>
                <a:latin typeface="Calibri" panose="020F0502020204030204" pitchFamily="34" charset="0"/>
              </a:rPr>
              <a:t> as before, but now between the Staging and Live environments. Set the environment to </a:t>
            </a:r>
            <a:r>
              <a:rPr lang="en-US" sz="1800" b="1" i="0">
                <a:solidFill>
                  <a:srgbClr val="000000"/>
                </a:solidFill>
                <a:effectLst/>
                <a:latin typeface="Calibri" panose="020F0502020204030204" pitchFamily="34" charset="0"/>
              </a:rPr>
              <a:t>staging to live</a:t>
            </a:r>
            <a:r>
              <a:rPr lang="en-US" sz="1800" b="0" i="0">
                <a:solidFill>
                  <a:srgbClr val="000000"/>
                </a:solidFill>
                <a:effectLst/>
                <a:latin typeface="Calibri" panose="020F0502020204030204" pitchFamily="34" charset="0"/>
              </a:rPr>
              <a:t> for 13 record types and reference the semesters listed below. (Please go in chronological order). </a:t>
            </a:r>
            <a:endParaRPr lang="en-US">
              <a:solidFill>
                <a:srgbClr val="000000"/>
              </a:solidFill>
              <a:latin typeface="Calibri" panose="020F0502020204030204" pitchFamily="34" charset="0"/>
            </a:endParaRPr>
          </a:p>
          <a:p>
            <a:pPr algn="l" rtl="0" fontAlgn="base"/>
            <a:endParaRPr lang="en-US" sz="1800" b="0" i="0">
              <a:solidFill>
                <a:srgbClr val="000000"/>
              </a:solidFill>
              <a:effectLst/>
              <a:latin typeface="Calibri" panose="020F0502020204030204" pitchFamily="34" charset="0"/>
            </a:endParaRPr>
          </a:p>
          <a:p>
            <a:pPr algn="l" rtl="0" fontAlgn="base"/>
            <a:r>
              <a:rPr lang="en-US" sz="1800" b="1" i="0">
                <a:solidFill>
                  <a:srgbClr val="000000"/>
                </a:solidFill>
                <a:effectLst/>
                <a:latin typeface="Calibri" panose="020F0502020204030204" pitchFamily="34" charset="0"/>
              </a:rPr>
              <a:t>5. </a:t>
            </a:r>
            <a:r>
              <a:rPr lang="en-US" sz="1800" b="0" i="0">
                <a:solidFill>
                  <a:srgbClr val="000000"/>
                </a:solidFill>
                <a:effectLst/>
                <a:latin typeface="Calibri" panose="020F0502020204030204" pitchFamily="34" charset="0"/>
              </a:rPr>
              <a:t>Once you validate the data and it looks acceptable to migrate, select </a:t>
            </a:r>
            <a:r>
              <a:rPr lang="en-US" sz="1800" b="1" i="0">
                <a:solidFill>
                  <a:srgbClr val="000000"/>
                </a:solidFill>
                <a:effectLst/>
                <a:latin typeface="Calibri" panose="020F0502020204030204" pitchFamily="34" charset="0"/>
              </a:rPr>
              <a:t>Publish settings.</a:t>
            </a:r>
            <a:r>
              <a:rPr lang="en-US" sz="1800" b="0" i="0">
                <a:solidFill>
                  <a:srgbClr val="000000"/>
                </a:solidFill>
                <a:effectLst/>
                <a:latin typeface="Calibri" panose="020F0502020204030204" pitchFamily="34" charset="0"/>
              </a:rPr>
              <a:t> Now your settings will be reflected in the </a:t>
            </a:r>
            <a:r>
              <a:rPr lang="en-US" sz="1800" b="1" i="0">
                <a:solidFill>
                  <a:srgbClr val="000000"/>
                </a:solidFill>
                <a:effectLst/>
                <a:latin typeface="Calibri" panose="020F0502020204030204" pitchFamily="34" charset="0"/>
              </a:rPr>
              <a:t>Applicant portal.</a:t>
            </a:r>
            <a:r>
              <a:rPr lang="en-US" sz="1800" b="0" i="0">
                <a:solidFill>
                  <a:srgbClr val="000000"/>
                </a:solidFill>
                <a:effectLst/>
                <a:latin typeface="Calibri" panose="020F0502020204030204" pitchFamily="34" charset="0"/>
              </a:rPr>
              <a:t> </a:t>
            </a:r>
          </a:p>
          <a:p>
            <a:pPr algn="l" rtl="0" fontAlgn="base"/>
            <a:r>
              <a:rPr lang="en-US" sz="1800" b="0" i="0">
                <a:solidFill>
                  <a:srgbClr val="000000"/>
                </a:solidFill>
                <a:effectLst/>
                <a:latin typeface="Aptos" panose="020B0004020202020204" pitchFamily="34" charset="0"/>
              </a:rPr>
              <a:t> </a:t>
            </a:r>
            <a:endParaRPr lang="en-US" sz="1100" b="0" i="0">
              <a:solidFill>
                <a:srgbClr val="000000"/>
              </a:solidFill>
              <a:effectLst/>
              <a:latin typeface="Segoe UI" panose="020B0502040204020203" pitchFamily="34" charset="0"/>
            </a:endParaRPr>
          </a:p>
          <a:p>
            <a:endParaRPr lang="en-US"/>
          </a:p>
        </p:txBody>
      </p:sp>
      <p:pic>
        <p:nvPicPr>
          <p:cNvPr id="3" name="Picture 4">
            <a:extLst>
              <a:ext uri="{FF2B5EF4-FFF2-40B4-BE49-F238E27FC236}">
                <a16:creationId xmlns:a16="http://schemas.microsoft.com/office/drawing/2014/main" id="{736A3D0F-8571-FC23-63C5-401D42EB40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0239" y="1609344"/>
            <a:ext cx="6429313" cy="4553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644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rPr>
              <a:t>Demo: Admin Portal</a:t>
            </a:r>
          </a:p>
        </p:txBody>
      </p:sp>
    </p:spTree>
    <p:extLst>
      <p:ext uri="{BB962C8B-B14F-4D97-AF65-F5344CB8AC3E}">
        <p14:creationId xmlns:p14="http://schemas.microsoft.com/office/powerpoint/2010/main" val="1773561270"/>
      </p:ext>
    </p:extLst>
  </p:cSld>
  <p:clrMapOvr>
    <a:masterClrMapping/>
  </p:clrMapOvr>
  <p:extLst>
    <p:ext uri="{6950BFC3-D8DA-4A85-94F7-54DA5524770B}">
      <p188:commentRel xmlns:p188="http://schemas.microsoft.com/office/powerpoint/2018/8/main" r:id="rId3"/>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0581CB3-D465-A42D-7FA6-5B378943C03B}"/>
              </a:ext>
            </a:extLst>
          </p:cNvPr>
          <p:cNvSpPr>
            <a:spLocks noGrp="1"/>
          </p:cNvSpPr>
          <p:nvPr>
            <p:ph type="title"/>
          </p:nvPr>
        </p:nvSpPr>
        <p:spPr/>
        <p:txBody>
          <a:bodyPr/>
          <a:lstStyle/>
          <a:p>
            <a:r>
              <a:rPr lang="en-US"/>
              <a:t>Upcoming Trainings</a:t>
            </a:r>
          </a:p>
        </p:txBody>
      </p:sp>
      <p:graphicFrame>
        <p:nvGraphicFramePr>
          <p:cNvPr id="7" name="Table 6">
            <a:extLst>
              <a:ext uri="{FF2B5EF4-FFF2-40B4-BE49-F238E27FC236}">
                <a16:creationId xmlns:a16="http://schemas.microsoft.com/office/drawing/2014/main" id="{EE17D984-FB28-ACB1-8B47-36AB1526DEF1}"/>
              </a:ext>
            </a:extLst>
          </p:cNvPr>
          <p:cNvGraphicFramePr>
            <a:graphicFrameLocks noGrp="1"/>
          </p:cNvGraphicFramePr>
          <p:nvPr>
            <p:extLst>
              <p:ext uri="{D42A27DB-BD31-4B8C-83A1-F6EECF244321}">
                <p14:modId xmlns:p14="http://schemas.microsoft.com/office/powerpoint/2010/main" val="3476365928"/>
              </p:ext>
            </p:extLst>
          </p:nvPr>
        </p:nvGraphicFramePr>
        <p:xfrm>
          <a:off x="822959" y="1927248"/>
          <a:ext cx="10097590" cy="3494754"/>
        </p:xfrm>
        <a:graphic>
          <a:graphicData uri="http://schemas.openxmlformats.org/drawingml/2006/table">
            <a:tbl>
              <a:tblPr firstRow="1" bandRow="1">
                <a:tableStyleId>{5A111915-BE36-4E01-A7E5-04B1672EAD32}</a:tableStyleId>
              </a:tblPr>
              <a:tblGrid>
                <a:gridCol w="2384961">
                  <a:extLst>
                    <a:ext uri="{9D8B030D-6E8A-4147-A177-3AD203B41FA5}">
                      <a16:colId xmlns:a16="http://schemas.microsoft.com/office/drawing/2014/main" val="2020305215"/>
                    </a:ext>
                  </a:extLst>
                </a:gridCol>
                <a:gridCol w="2609406">
                  <a:extLst>
                    <a:ext uri="{9D8B030D-6E8A-4147-A177-3AD203B41FA5}">
                      <a16:colId xmlns:a16="http://schemas.microsoft.com/office/drawing/2014/main" val="2130139325"/>
                    </a:ext>
                  </a:extLst>
                </a:gridCol>
                <a:gridCol w="5103223">
                  <a:extLst>
                    <a:ext uri="{9D8B030D-6E8A-4147-A177-3AD203B41FA5}">
                      <a16:colId xmlns:a16="http://schemas.microsoft.com/office/drawing/2014/main" val="414265103"/>
                    </a:ext>
                  </a:extLst>
                </a:gridCol>
              </a:tblGrid>
              <a:tr h="186632">
                <a:tc>
                  <a:txBody>
                    <a:bodyPr/>
                    <a:lstStyle/>
                    <a:p>
                      <a:pPr algn="l" rtl="0" fontAlgn="base"/>
                      <a:r>
                        <a:rPr lang="en-US" sz="1100" b="1">
                          <a:solidFill>
                            <a:srgbClr val="000000"/>
                          </a:solidFill>
                          <a:effectLst/>
                        </a:rPr>
                        <a:t>Date and Time </a:t>
                      </a:r>
                      <a:endParaRPr lang="en-US" sz="1600" b="1" i="0">
                        <a:solidFill>
                          <a:srgbClr val="FFFFFF"/>
                        </a:solidFill>
                        <a:effectLst/>
                      </a:endParaRPr>
                    </a:p>
                  </a:txBody>
                  <a:tcPr marL="61866" marR="61866" marT="30933" marB="30933"/>
                </a:tc>
                <a:tc>
                  <a:txBody>
                    <a:bodyPr/>
                    <a:lstStyle/>
                    <a:p>
                      <a:pPr algn="l" rtl="0" fontAlgn="base"/>
                      <a:r>
                        <a:rPr lang="en-US" sz="1100" b="1">
                          <a:solidFill>
                            <a:srgbClr val="000000"/>
                          </a:solidFill>
                          <a:effectLst/>
                        </a:rPr>
                        <a:t>Topic </a:t>
                      </a:r>
                      <a:endParaRPr lang="en-US" sz="1600" b="1" i="0">
                        <a:solidFill>
                          <a:srgbClr val="FFFFFF"/>
                        </a:solidFill>
                        <a:effectLst/>
                      </a:endParaRPr>
                    </a:p>
                  </a:txBody>
                  <a:tcPr marL="61866" marR="61866" marT="30933" marB="30933"/>
                </a:tc>
                <a:tc>
                  <a:txBody>
                    <a:bodyPr/>
                    <a:lstStyle/>
                    <a:p>
                      <a:pPr algn="l" rtl="0" fontAlgn="base"/>
                      <a:r>
                        <a:rPr lang="en-US" sz="1100" b="1">
                          <a:solidFill>
                            <a:srgbClr val="000000"/>
                          </a:solidFill>
                          <a:effectLst/>
                        </a:rPr>
                        <a:t>Details </a:t>
                      </a:r>
                      <a:endParaRPr lang="en-US" sz="1600" b="1" i="0">
                        <a:solidFill>
                          <a:srgbClr val="FFFFFF"/>
                        </a:solidFill>
                        <a:effectLst/>
                      </a:endParaRPr>
                    </a:p>
                  </a:txBody>
                  <a:tcPr marL="61866" marR="61866" marT="30933" marB="30933"/>
                </a:tc>
                <a:extLst>
                  <a:ext uri="{0D108BD9-81ED-4DB2-BD59-A6C34878D82A}">
                    <a16:rowId xmlns:a16="http://schemas.microsoft.com/office/drawing/2014/main" val="3138733981"/>
                  </a:ext>
                </a:extLst>
              </a:tr>
              <a:tr h="1277217">
                <a:tc>
                  <a:txBody>
                    <a:bodyPr/>
                    <a:lstStyle/>
                    <a:p>
                      <a:pPr algn="l" rtl="0" fontAlgn="base"/>
                      <a:r>
                        <a:rPr lang="en-US" sz="1100" b="1">
                          <a:solidFill>
                            <a:srgbClr val="000000"/>
                          </a:solidFill>
                          <a:effectLst/>
                        </a:rPr>
                        <a:t>Wednesday, July 17 3 p.m. CST </a:t>
                      </a:r>
                      <a:endParaRPr lang="en-US" sz="1600" b="1">
                        <a:effectLst/>
                      </a:endParaRPr>
                    </a:p>
                    <a:p>
                      <a:pPr algn="l" rtl="0" fontAlgn="base"/>
                      <a:endParaRPr lang="en-US" sz="1100" b="1">
                        <a:solidFill>
                          <a:srgbClr val="000000"/>
                        </a:solidFill>
                        <a:effectLst/>
                      </a:endParaRPr>
                    </a:p>
                    <a:p>
                      <a:pPr algn="l" rtl="0" fontAlgn="base"/>
                      <a:endParaRPr lang="en-US" sz="1600" b="1" i="0">
                        <a:effectLst/>
                      </a:endParaRPr>
                    </a:p>
                  </a:txBody>
                  <a:tcPr marL="61866" marR="61866" marT="30933" marB="30933">
                    <a:solidFill>
                      <a:schemeClr val="bg1"/>
                    </a:solidFill>
                  </a:tcPr>
                </a:tc>
                <a:tc>
                  <a:txBody>
                    <a:bodyPr/>
                    <a:lstStyle/>
                    <a:p>
                      <a:pPr algn="l" rtl="0" fontAlgn="base"/>
                      <a:r>
                        <a:rPr lang="en-US" sz="1100" b="1">
                          <a:solidFill>
                            <a:srgbClr val="000000"/>
                          </a:solidFill>
                          <a:effectLst/>
                        </a:rPr>
                        <a:t>Admin Portal access</a:t>
                      </a:r>
                      <a:r>
                        <a:rPr lang="en-US" sz="1100" b="0">
                          <a:solidFill>
                            <a:srgbClr val="000000"/>
                          </a:solidFill>
                          <a:effectLst/>
                        </a:rPr>
                        <a:t> </a:t>
                      </a:r>
                      <a:r>
                        <a:rPr lang="en-US" sz="1100" b="1" i="0" u="none" strike="noStrike" kern="1200">
                          <a:solidFill>
                            <a:srgbClr val="000000"/>
                          </a:solidFill>
                          <a:effectLst/>
                          <a:latin typeface="Calibri"/>
                          <a:ea typeface="+mn-ea"/>
                          <a:cs typeface="+mn-cs"/>
                        </a:rPr>
                        <a:t>and </a:t>
                      </a:r>
                      <a:r>
                        <a:rPr lang="en-US" sz="1100" b="1" i="0" u="none" strike="noStrike" noProof="0">
                          <a:solidFill>
                            <a:srgbClr val="000000"/>
                          </a:solidFill>
                          <a:effectLst/>
                          <a:latin typeface="Calibri"/>
                        </a:rPr>
                        <a:t>Configuring a semester/application</a:t>
                      </a:r>
                      <a:endParaRPr lang="en-US" sz="1600" b="0" i="0">
                        <a:effectLst/>
                      </a:endParaRPr>
                    </a:p>
                  </a:txBody>
                  <a:tcPr marL="61866" marR="61866" marT="30933" marB="30933">
                    <a:solidFill>
                      <a:schemeClr val="bg1"/>
                    </a:solidFill>
                  </a:tcPr>
                </a:tc>
                <a:tc>
                  <a:txBody>
                    <a:bodyPr/>
                    <a:lstStyle/>
                    <a:p>
                      <a:pPr marL="0" lvl="0" indent="-171450" algn="l" defTabSz="914400" rtl="0" eaLnBrk="1" fontAlgn="base" latinLnBrk="0" hangingPunct="1">
                        <a:buFont typeface="Arial" panose="020B0604020202020204" pitchFamily="34" charset="0"/>
                        <a:buChar char="•"/>
                      </a:pPr>
                      <a:r>
                        <a:rPr lang="en-US" sz="1100" b="0" kern="1200">
                          <a:solidFill>
                            <a:srgbClr val="000000"/>
                          </a:solidFill>
                          <a:effectLst/>
                          <a:latin typeface="+mn-lt"/>
                          <a:ea typeface="+mn-ea"/>
                          <a:cs typeface="+mn-cs"/>
                        </a:rPr>
                        <a:t>Overview of roles within the Admin Portal </a:t>
                      </a:r>
                    </a:p>
                    <a:p>
                      <a:pPr marL="0" lvl="0" indent="-171450" algn="l" defTabSz="914400" rtl="0" eaLnBrk="1" fontAlgn="base" latinLnBrk="0" hangingPunct="1">
                        <a:buFont typeface="Arial" panose="020B0604020202020204" pitchFamily="34" charset="0"/>
                        <a:buChar char="•"/>
                      </a:pPr>
                      <a:r>
                        <a:rPr lang="en-US" sz="1100" b="0" kern="1200">
                          <a:solidFill>
                            <a:srgbClr val="000000"/>
                          </a:solidFill>
                          <a:effectLst/>
                          <a:latin typeface="+mn-lt"/>
                          <a:ea typeface="+mn-ea"/>
                          <a:cs typeface="+mn-cs"/>
                        </a:rPr>
                        <a:t>How to set-up, modify, and remove access </a:t>
                      </a:r>
                    </a:p>
                    <a:p>
                      <a:pPr marL="0" lvl="0" indent="-171450" algn="l" defTabSz="914400" rtl="0" eaLnBrk="1" fontAlgn="base" latinLnBrk="0" hangingPunct="1">
                        <a:buFont typeface="Arial" panose="020B0604020202020204" pitchFamily="34" charset="0"/>
                        <a:buChar char="•"/>
                      </a:pPr>
                      <a:r>
                        <a:rPr lang="en-US" sz="1100" b="0" kern="1200">
                          <a:solidFill>
                            <a:srgbClr val="000000"/>
                          </a:solidFill>
                          <a:effectLst/>
                          <a:latin typeface="+mn-lt"/>
                          <a:ea typeface="+mn-ea"/>
                          <a:cs typeface="+mn-cs"/>
                        </a:rPr>
                        <a:t>Examples of access permissions (application viewers and executive updaters) </a:t>
                      </a:r>
                    </a:p>
                    <a:p>
                      <a:pPr marL="0" lvl="0" indent="-171450" algn="l">
                        <a:buClr>
                          <a:srgbClr val="000000"/>
                        </a:buClr>
                        <a:buFont typeface="Arial,Sans-Serif" panose="020B0604020202020204" pitchFamily="34" charset="0"/>
                        <a:buChar char="•"/>
                      </a:pPr>
                      <a:r>
                        <a:rPr lang="en-US" sz="1100" b="0" i="0" u="none" strike="noStrike" kern="1200" noProof="0">
                          <a:solidFill>
                            <a:srgbClr val="000000"/>
                          </a:solidFill>
                          <a:effectLst/>
                          <a:latin typeface="Calibri"/>
                        </a:rPr>
                        <a:t>Overview of different application types </a:t>
                      </a:r>
                    </a:p>
                    <a:p>
                      <a:pPr marL="0" lvl="0" indent="-171450" algn="l">
                        <a:buClr>
                          <a:srgbClr val="000000"/>
                        </a:buClr>
                        <a:buFont typeface="Arial,Sans-Serif" panose="020B0604020202020204" pitchFamily="34" charset="0"/>
                        <a:buChar char="•"/>
                      </a:pPr>
                      <a:r>
                        <a:rPr lang="en-US" sz="1100" b="0" i="0" u="none" strike="noStrike" kern="1200" noProof="0">
                          <a:solidFill>
                            <a:srgbClr val="000000"/>
                          </a:solidFill>
                          <a:effectLst/>
                          <a:latin typeface="Calibri"/>
                        </a:rPr>
                        <a:t>Configuring schools and majors </a:t>
                      </a:r>
                    </a:p>
                    <a:p>
                      <a:pPr marL="0" lvl="0" indent="-171450" algn="l">
                        <a:buClr>
                          <a:srgbClr val="000000"/>
                        </a:buClr>
                        <a:buFont typeface="Arial,Sans-Serif" panose="020B0604020202020204" pitchFamily="34" charset="0"/>
                        <a:buChar char="•"/>
                      </a:pPr>
                      <a:r>
                        <a:rPr lang="en-US" sz="1100" b="0" i="0" u="none" strike="noStrike" kern="1200" noProof="0">
                          <a:solidFill>
                            <a:srgbClr val="000000"/>
                          </a:solidFill>
                          <a:effectLst/>
                          <a:latin typeface="Calibri"/>
                        </a:rPr>
                        <a:t>Setting dates, fees, essays, and school required questions </a:t>
                      </a:r>
                    </a:p>
                    <a:p>
                      <a:pPr marL="0" lvl="0" indent="-171450" algn="l">
                        <a:buClr>
                          <a:srgbClr val="000000"/>
                        </a:buClr>
                        <a:buFont typeface="Arial,Sans-Serif" panose="020B0604020202020204" pitchFamily="34" charset="0"/>
                        <a:buChar char="•"/>
                      </a:pPr>
                      <a:r>
                        <a:rPr lang="en-US" sz="1100" b="0" i="0" u="none" strike="noStrike" kern="1200" noProof="0">
                          <a:solidFill>
                            <a:srgbClr val="000000"/>
                          </a:solidFill>
                          <a:effectLst/>
                          <a:latin typeface="Calibri"/>
                        </a:rPr>
                        <a:t>Customizing major questions for graduate programs </a:t>
                      </a:r>
                    </a:p>
                    <a:p>
                      <a:pPr marL="0" lvl="0" indent="-171450" algn="l">
                        <a:buClr>
                          <a:srgbClr val="000000"/>
                        </a:buClr>
                        <a:buFont typeface="Arial,Sans-Serif" panose="020B0604020202020204" pitchFamily="34" charset="0"/>
                        <a:buChar char="•"/>
                      </a:pPr>
                      <a:r>
                        <a:rPr lang="en-US" sz="1100" b="0" i="0" u="none" strike="noStrike" kern="1200" noProof="0">
                          <a:solidFill>
                            <a:srgbClr val="000000"/>
                          </a:solidFill>
                          <a:effectLst/>
                          <a:latin typeface="Calibri"/>
                        </a:rPr>
                        <a:t>Adjusting display, payment, and publish settings </a:t>
                      </a:r>
                    </a:p>
                    <a:p>
                      <a:pPr marL="0" lvl="0" indent="-171450" algn="l">
                        <a:buClr>
                          <a:srgbClr val="000000"/>
                        </a:buClr>
                        <a:buFont typeface="Arial,Sans-Serif" panose="020B0604020202020204" pitchFamily="34" charset="0"/>
                        <a:buChar char="•"/>
                      </a:pPr>
                      <a:r>
                        <a:rPr lang="en-US" sz="1100" b="0" i="0" u="none" strike="noStrike" kern="1200" noProof="0">
                          <a:solidFill>
                            <a:srgbClr val="000000"/>
                          </a:solidFill>
                          <a:effectLst/>
                          <a:latin typeface="Calibri"/>
                        </a:rPr>
                        <a:t>Managing scholarship settings </a:t>
                      </a:r>
                      <a:endParaRPr lang="en-US"/>
                    </a:p>
                  </a:txBody>
                  <a:tcPr marL="61866" marR="61866" marT="30933" marB="30933">
                    <a:solidFill>
                      <a:schemeClr val="bg1"/>
                    </a:solidFill>
                  </a:tcPr>
                </a:tc>
                <a:extLst>
                  <a:ext uri="{0D108BD9-81ED-4DB2-BD59-A6C34878D82A}">
                    <a16:rowId xmlns:a16="http://schemas.microsoft.com/office/drawing/2014/main" val="1465185965"/>
                  </a:ext>
                </a:extLst>
              </a:tr>
              <a:tr h="1005925">
                <a:tc>
                  <a:txBody>
                    <a:bodyPr/>
                    <a:lstStyle/>
                    <a:p>
                      <a:pPr algn="l" rtl="0" fontAlgn="base"/>
                      <a:r>
                        <a:rPr lang="en-US" sz="1100" b="1">
                          <a:solidFill>
                            <a:srgbClr val="000000"/>
                          </a:solidFill>
                          <a:effectLst/>
                        </a:rPr>
                        <a:t>Wednesday, July 24 3 p.m. CST </a:t>
                      </a:r>
                      <a:endParaRPr lang="en-US" sz="1600" b="1">
                        <a:effectLst/>
                      </a:endParaRPr>
                    </a:p>
                    <a:p>
                      <a:pPr algn="l" rtl="0" fontAlgn="base"/>
                      <a:endParaRPr lang="en-US" sz="1600" b="1" i="0">
                        <a:effectLst/>
                      </a:endParaRPr>
                    </a:p>
                  </a:txBody>
                  <a:tcPr marL="61866" marR="61866" marT="30933" marB="30933">
                    <a:solidFill>
                      <a:schemeClr val="bg1"/>
                    </a:solidFill>
                  </a:tcPr>
                </a:tc>
                <a:tc>
                  <a:txBody>
                    <a:bodyPr/>
                    <a:lstStyle/>
                    <a:p>
                      <a:pPr algn="l" rtl="0" fontAlgn="base"/>
                      <a:r>
                        <a:rPr lang="en-US" sz="1100" b="1">
                          <a:solidFill>
                            <a:srgbClr val="000000"/>
                          </a:solidFill>
                          <a:effectLst/>
                        </a:rPr>
                        <a:t>Application tracking</a:t>
                      </a:r>
                      <a:r>
                        <a:rPr lang="en-US" sz="1100" b="0">
                          <a:solidFill>
                            <a:srgbClr val="000000"/>
                          </a:solidFill>
                          <a:effectLst/>
                        </a:rPr>
                        <a:t> </a:t>
                      </a:r>
                      <a:endParaRPr lang="en-US" sz="1100" b="1" i="0" u="none" strike="noStrike" noProof="0">
                        <a:solidFill>
                          <a:srgbClr val="000000"/>
                        </a:solidFill>
                        <a:effectLst/>
                        <a:latin typeface="Calibri"/>
                      </a:endParaRPr>
                    </a:p>
                  </a:txBody>
                  <a:tcPr marL="61866" marR="61866" marT="30933" marB="30933">
                    <a:solidFill>
                      <a:schemeClr val="bg1"/>
                    </a:solidFill>
                  </a:tcPr>
                </a:tc>
                <a:tc>
                  <a:txBody>
                    <a:bodyPr/>
                    <a:lstStyle/>
                    <a:p>
                      <a:pPr marL="0" lvl="0" indent="-171450" algn="l" defTabSz="914400" rtl="0" eaLnBrk="1" fontAlgn="base" latinLnBrk="0" hangingPunct="1">
                        <a:buFont typeface="Arial" panose="020B0604020202020204" pitchFamily="34" charset="0"/>
                        <a:buChar char="•"/>
                      </a:pPr>
                      <a:r>
                        <a:rPr lang="en-US" sz="1100" b="0" kern="1200">
                          <a:solidFill>
                            <a:srgbClr val="000000"/>
                          </a:solidFill>
                          <a:effectLst/>
                          <a:latin typeface="+mn-lt"/>
                          <a:ea typeface="+mn-ea"/>
                          <a:cs typeface="+mn-cs"/>
                        </a:rPr>
                        <a:t>Application search and exports </a:t>
                      </a:r>
                    </a:p>
                    <a:p>
                      <a:pPr marL="0" lvl="0" indent="-171450" algn="l" defTabSz="914400" rtl="0" eaLnBrk="1" fontAlgn="base" latinLnBrk="0" hangingPunct="1">
                        <a:buFont typeface="Arial" panose="020B0604020202020204" pitchFamily="34" charset="0"/>
                        <a:buChar char="•"/>
                      </a:pPr>
                      <a:r>
                        <a:rPr lang="en-US" sz="1100" b="0" kern="1200">
                          <a:solidFill>
                            <a:srgbClr val="000000"/>
                          </a:solidFill>
                          <a:effectLst/>
                          <a:latin typeface="+mn-lt"/>
                          <a:ea typeface="+mn-ea"/>
                          <a:cs typeface="+mn-cs"/>
                        </a:rPr>
                        <a:t>Monitoring application counts </a:t>
                      </a:r>
                    </a:p>
                    <a:p>
                      <a:pPr marL="0" lvl="0" indent="-171450" algn="l" defTabSz="914400" rtl="0" eaLnBrk="1" fontAlgn="base" latinLnBrk="0" hangingPunct="1">
                        <a:buFont typeface="Arial" panose="020B0604020202020204" pitchFamily="34" charset="0"/>
                        <a:buChar char="•"/>
                      </a:pPr>
                      <a:r>
                        <a:rPr lang="en-US" sz="1100" b="0" kern="1200">
                          <a:solidFill>
                            <a:srgbClr val="000000"/>
                          </a:solidFill>
                          <a:effectLst/>
                          <a:latin typeface="+mn-lt"/>
                          <a:ea typeface="+mn-ea"/>
                          <a:cs typeface="+mn-cs"/>
                        </a:rPr>
                        <a:t>Managing application transmission </a:t>
                      </a:r>
                    </a:p>
                    <a:p>
                      <a:pPr marL="0" lvl="0" indent="-171450" algn="l" defTabSz="914400" rtl="0" eaLnBrk="1" fontAlgn="base" latinLnBrk="0" hangingPunct="1">
                        <a:buClr>
                          <a:srgbClr val="000000"/>
                        </a:buClr>
                        <a:buFont typeface="Arial" panose="020B0604020202020204" pitchFamily="34" charset="0"/>
                        <a:buChar char="•"/>
                      </a:pPr>
                      <a:r>
                        <a:rPr lang="en-US" sz="1100" b="0" kern="1200" noProof="0">
                          <a:solidFill>
                            <a:srgbClr val="000000"/>
                          </a:solidFill>
                          <a:effectLst/>
                          <a:latin typeface="+mn-lt"/>
                          <a:ea typeface="+mn-ea"/>
                          <a:cs typeface="+mn-cs"/>
                        </a:rPr>
                        <a:t>Managing school and district changes </a:t>
                      </a:r>
                    </a:p>
                    <a:p>
                      <a:pPr marL="0" lvl="0" indent="-171450" algn="l" defTabSz="914400" rtl="0" eaLnBrk="1" fontAlgn="base" latinLnBrk="0" hangingPunct="1">
                        <a:buClr>
                          <a:srgbClr val="000000"/>
                        </a:buClr>
                        <a:buFont typeface="Arial" panose="020B0604020202020204" pitchFamily="34" charset="0"/>
                        <a:buChar char="•"/>
                      </a:pPr>
                      <a:r>
                        <a:rPr lang="en-US" sz="1100" b="0" kern="1200" noProof="0">
                          <a:solidFill>
                            <a:srgbClr val="000000"/>
                          </a:solidFill>
                          <a:effectLst/>
                          <a:latin typeface="+mn-lt"/>
                          <a:ea typeface="+mn-ea"/>
                          <a:cs typeface="+mn-cs"/>
                        </a:rPr>
                        <a:t>Updating contact information and other school details </a:t>
                      </a:r>
                    </a:p>
                    <a:p>
                      <a:pPr marL="0" lvl="0" indent="-171450" algn="l" defTabSz="914400" rtl="0" eaLnBrk="1" fontAlgn="base" latinLnBrk="0" hangingPunct="1">
                        <a:buClr>
                          <a:srgbClr val="000000"/>
                        </a:buClr>
                        <a:buFont typeface="Arial" panose="020B0604020202020204" pitchFamily="34" charset="0"/>
                        <a:buChar char="•"/>
                      </a:pPr>
                      <a:r>
                        <a:rPr lang="en-US" sz="1100" b="0" kern="1200" noProof="0">
                          <a:solidFill>
                            <a:srgbClr val="000000"/>
                          </a:solidFill>
                          <a:effectLst/>
                          <a:latin typeface="+mn-lt"/>
                          <a:ea typeface="+mn-ea"/>
                          <a:cs typeface="+mn-cs"/>
                        </a:rPr>
                        <a:t>Handling school codes, data, and migration requests </a:t>
                      </a:r>
                    </a:p>
                    <a:p>
                      <a:pPr marL="0" lvl="0" indent="-171450" algn="l" defTabSz="914400" rtl="0" eaLnBrk="1" fontAlgn="base" latinLnBrk="0" hangingPunct="1">
                        <a:buClr>
                          <a:srgbClr val="000000"/>
                        </a:buClr>
                        <a:buFont typeface="Arial" panose="020B0604020202020204" pitchFamily="34" charset="0"/>
                        <a:buChar char="•"/>
                      </a:pPr>
                      <a:r>
                        <a:rPr lang="en-US" sz="1100" b="0" kern="1200" noProof="0">
                          <a:solidFill>
                            <a:srgbClr val="000000"/>
                          </a:solidFill>
                          <a:effectLst/>
                          <a:latin typeface="+mn-lt"/>
                          <a:ea typeface="+mn-ea"/>
                          <a:cs typeface="+mn-cs"/>
                        </a:rPr>
                        <a:t>Integrating college scorecard data </a:t>
                      </a:r>
                      <a:endParaRPr lang="en-US" sz="1100" b="0">
                        <a:solidFill>
                          <a:srgbClr val="000000"/>
                        </a:solidFill>
                        <a:effectLst/>
                      </a:endParaRPr>
                    </a:p>
                  </a:txBody>
                  <a:tcPr marL="61866" marR="61866" marT="30933" marB="30933">
                    <a:solidFill>
                      <a:schemeClr val="bg1"/>
                    </a:solidFill>
                  </a:tcPr>
                </a:tc>
                <a:extLst>
                  <a:ext uri="{0D108BD9-81ED-4DB2-BD59-A6C34878D82A}">
                    <a16:rowId xmlns:a16="http://schemas.microsoft.com/office/drawing/2014/main" val="1305285619"/>
                  </a:ext>
                </a:extLst>
              </a:tr>
              <a:tr h="459276">
                <a:tc>
                  <a:txBody>
                    <a:bodyPr/>
                    <a:lstStyle/>
                    <a:p>
                      <a:pPr lvl="0" algn="l">
                        <a:buNone/>
                      </a:pPr>
                      <a:r>
                        <a:rPr lang="en-US" sz="1100" b="1" i="0" u="none" strike="noStrike" noProof="0">
                          <a:solidFill>
                            <a:srgbClr val="000000"/>
                          </a:solidFill>
                          <a:effectLst/>
                          <a:latin typeface="Calibri"/>
                        </a:rPr>
                        <a:t>Wednesday, July 31 3 p.m. CST </a:t>
                      </a:r>
                      <a:endParaRPr lang="en-US"/>
                    </a:p>
                  </a:txBody>
                  <a:tcPr marL="61865" marR="61865" marT="30932" marB="30932">
                    <a:solidFill>
                      <a:schemeClr val="bg1"/>
                    </a:solidFill>
                  </a:tcPr>
                </a:tc>
                <a:tc>
                  <a:txBody>
                    <a:bodyPr/>
                    <a:lstStyle/>
                    <a:p>
                      <a:pPr marL="0" lvl="0" indent="0" algn="l" defTabSz="914400" rtl="0" eaLnBrk="1" fontAlgn="base" latinLnBrk="0" hangingPunct="1">
                        <a:buClr>
                          <a:srgbClr val="000000"/>
                        </a:buClr>
                        <a:buFont typeface="Arial" panose="020B0604020202020204" pitchFamily="34" charset="0"/>
                        <a:buNone/>
                      </a:pPr>
                      <a:r>
                        <a:rPr lang="en-US" sz="1100" b="1" kern="1200">
                          <a:solidFill>
                            <a:srgbClr val="000000"/>
                          </a:solidFill>
                          <a:effectLst/>
                          <a:latin typeface="+mn-lt"/>
                          <a:ea typeface="+mn-ea"/>
                          <a:cs typeface="+mn-cs"/>
                        </a:rPr>
                        <a:t>Common Questions &amp; Review Topics</a:t>
                      </a:r>
                    </a:p>
                  </a:txBody>
                  <a:tcPr marL="61865" marR="61865" marT="30932" marB="30932">
                    <a:solidFill>
                      <a:schemeClr val="bg1"/>
                    </a:solidFill>
                  </a:tcPr>
                </a:tc>
                <a:tc>
                  <a:txBody>
                    <a:bodyPr/>
                    <a:lstStyle/>
                    <a:p>
                      <a:pPr marL="0" lvl="0" indent="-171450" algn="l" defTabSz="914400" rtl="0" eaLnBrk="1" fontAlgn="base" latinLnBrk="0" hangingPunct="1">
                        <a:buClr>
                          <a:srgbClr val="000000"/>
                        </a:buClr>
                        <a:buFont typeface="Arial" panose="020B0604020202020204" pitchFamily="34" charset="0"/>
                        <a:buChar char="•"/>
                      </a:pPr>
                      <a:r>
                        <a:rPr lang="en-US" sz="1100" b="0" kern="1200">
                          <a:solidFill>
                            <a:srgbClr val="000000"/>
                          </a:solidFill>
                          <a:effectLst/>
                          <a:latin typeface="+mn-lt"/>
                          <a:ea typeface="+mn-ea"/>
                          <a:cs typeface="+mn-cs"/>
                        </a:rPr>
                        <a:t>TBD</a:t>
                      </a:r>
                    </a:p>
                  </a:txBody>
                  <a:tcPr marL="61865" marR="61865" marT="30932" marB="30932">
                    <a:solidFill>
                      <a:schemeClr val="bg1"/>
                    </a:solidFill>
                  </a:tcPr>
                </a:tc>
                <a:extLst>
                  <a:ext uri="{0D108BD9-81ED-4DB2-BD59-A6C34878D82A}">
                    <a16:rowId xmlns:a16="http://schemas.microsoft.com/office/drawing/2014/main" val="1741429467"/>
                  </a:ext>
                </a:extLst>
              </a:tr>
            </a:tbl>
          </a:graphicData>
        </a:graphic>
      </p:graphicFrame>
      <p:sp>
        <p:nvSpPr>
          <p:cNvPr id="8" name="TextBox 7">
            <a:extLst>
              <a:ext uri="{FF2B5EF4-FFF2-40B4-BE49-F238E27FC236}">
                <a16:creationId xmlns:a16="http://schemas.microsoft.com/office/drawing/2014/main" id="{0BEFCC7B-CB58-CEAE-218E-CFD0EDC8A52A}"/>
              </a:ext>
            </a:extLst>
          </p:cNvPr>
          <p:cNvSpPr txBox="1"/>
          <p:nvPr/>
        </p:nvSpPr>
        <p:spPr>
          <a:xfrm>
            <a:off x="728369" y="1411243"/>
            <a:ext cx="10524050" cy="523220"/>
          </a:xfrm>
          <a:prstGeom prst="rect">
            <a:avLst/>
          </a:prstGeom>
          <a:noFill/>
        </p:spPr>
        <p:txBody>
          <a:bodyPr wrap="square" lIns="91440" tIns="45720" rIns="91440" bIns="45720" anchor="t">
            <a:spAutoFit/>
          </a:bodyPr>
          <a:lstStyle/>
          <a:p>
            <a:pPr>
              <a:spcBef>
                <a:spcPts val="1000"/>
              </a:spcBef>
              <a:defRPr/>
            </a:pPr>
            <a:r>
              <a:rPr lang="en-US" sz="1400">
                <a:solidFill>
                  <a:srgbClr val="000000"/>
                </a:solidFill>
              </a:rPr>
              <a:t> Please plan to attend and invite anyone within your institution who has access to the Admin Portal. All sessions will be recorded and posted online. </a:t>
            </a:r>
          </a:p>
        </p:txBody>
      </p:sp>
    </p:spTree>
    <p:extLst>
      <p:ext uri="{BB962C8B-B14F-4D97-AF65-F5344CB8AC3E}">
        <p14:creationId xmlns:p14="http://schemas.microsoft.com/office/powerpoint/2010/main" val="2932245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BCA49FB-BAE0-2E5D-9BC7-F759F0694B9C}"/>
              </a:ext>
            </a:extLst>
          </p:cNvPr>
          <p:cNvSpPr>
            <a:spLocks noGrp="1"/>
          </p:cNvSpPr>
          <p:nvPr>
            <p:ph type="title"/>
          </p:nvPr>
        </p:nvSpPr>
        <p:spPr>
          <a:xfrm>
            <a:off x="822960" y="607597"/>
            <a:ext cx="9601200" cy="914400"/>
          </a:xfrm>
        </p:spPr>
        <p:txBody>
          <a:bodyPr/>
          <a:lstStyle/>
          <a:p>
            <a:r>
              <a:rPr lang="en-US"/>
              <a:t>Training Session Recap</a:t>
            </a:r>
          </a:p>
        </p:txBody>
      </p:sp>
      <p:sp>
        <p:nvSpPr>
          <p:cNvPr id="2" name="TextBox 1">
            <a:extLst>
              <a:ext uri="{FF2B5EF4-FFF2-40B4-BE49-F238E27FC236}">
                <a16:creationId xmlns:a16="http://schemas.microsoft.com/office/drawing/2014/main" id="{0F7B4EAD-9116-A504-155F-4CB37E950410}"/>
              </a:ext>
            </a:extLst>
          </p:cNvPr>
          <p:cNvSpPr txBox="1"/>
          <p:nvPr/>
        </p:nvSpPr>
        <p:spPr>
          <a:xfrm>
            <a:off x="791688" y="1692233"/>
            <a:ext cx="1011381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endParaRPr lang="en-US" sz="1200" b="1">
              <a:latin typeface="Open Sans"/>
              <a:ea typeface="Open Sans"/>
              <a:cs typeface="Open Sans"/>
            </a:endParaRPr>
          </a:p>
          <a:p>
            <a:pPr marL="285750" indent="-285750">
              <a:buFont typeface="Arial"/>
              <a:buChar char="•"/>
            </a:pPr>
            <a:endParaRPr lang="en-US" sz="1200">
              <a:latin typeface="Open Sans"/>
              <a:ea typeface="Open Sans"/>
              <a:cs typeface="Open Sans"/>
            </a:endParaRPr>
          </a:p>
          <a:p>
            <a:pPr marL="742950" lvl="1" indent="-285750">
              <a:buFont typeface="Arial"/>
              <a:buChar char="•"/>
            </a:pPr>
            <a:endParaRPr lang="en-US" sz="1200" b="1">
              <a:latin typeface="Open Sans"/>
              <a:ea typeface="Open Sans"/>
              <a:cs typeface="Open Sans"/>
            </a:endParaRPr>
          </a:p>
          <a:p>
            <a:endParaRPr lang="en-US">
              <a:latin typeface="Calibri" panose="020F0502020204030204"/>
              <a:ea typeface="Open Sans"/>
              <a:cs typeface="Calibri"/>
            </a:endParaRPr>
          </a:p>
        </p:txBody>
      </p:sp>
      <p:graphicFrame>
        <p:nvGraphicFramePr>
          <p:cNvPr id="8" name="TextBox 2">
            <a:extLst>
              <a:ext uri="{FF2B5EF4-FFF2-40B4-BE49-F238E27FC236}">
                <a16:creationId xmlns:a16="http://schemas.microsoft.com/office/drawing/2014/main" id="{9901F077-3D0F-2ECD-B622-C5389AA19ACC}"/>
              </a:ext>
            </a:extLst>
          </p:cNvPr>
          <p:cNvGraphicFramePr/>
          <p:nvPr/>
        </p:nvGraphicFramePr>
        <p:xfrm>
          <a:off x="924560" y="1791066"/>
          <a:ext cx="10789920" cy="36009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98380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BCA49FB-BAE0-2E5D-9BC7-F759F0694B9C}"/>
              </a:ext>
            </a:extLst>
          </p:cNvPr>
          <p:cNvSpPr>
            <a:spLocks noGrp="1"/>
          </p:cNvSpPr>
          <p:nvPr>
            <p:ph type="title"/>
          </p:nvPr>
        </p:nvSpPr>
        <p:spPr>
          <a:xfrm>
            <a:off x="822960" y="607597"/>
            <a:ext cx="9601200" cy="914400"/>
          </a:xfrm>
        </p:spPr>
        <p:txBody>
          <a:bodyPr/>
          <a:lstStyle/>
          <a:p>
            <a:r>
              <a:rPr lang="en-US"/>
              <a:t>Knowledge Check Questions</a:t>
            </a:r>
          </a:p>
        </p:txBody>
      </p:sp>
      <p:sp>
        <p:nvSpPr>
          <p:cNvPr id="2" name="TextBox 1">
            <a:extLst>
              <a:ext uri="{FF2B5EF4-FFF2-40B4-BE49-F238E27FC236}">
                <a16:creationId xmlns:a16="http://schemas.microsoft.com/office/drawing/2014/main" id="{0F7B4EAD-9116-A504-155F-4CB37E950410}"/>
              </a:ext>
            </a:extLst>
          </p:cNvPr>
          <p:cNvSpPr txBox="1"/>
          <p:nvPr/>
        </p:nvSpPr>
        <p:spPr>
          <a:xfrm>
            <a:off x="791688" y="1692233"/>
            <a:ext cx="1011381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endParaRPr lang="en-US" sz="1200" b="1">
              <a:latin typeface="Open Sans"/>
              <a:ea typeface="Open Sans"/>
              <a:cs typeface="Open Sans"/>
            </a:endParaRPr>
          </a:p>
          <a:p>
            <a:pPr marL="285750" indent="-285750">
              <a:buFont typeface="Arial"/>
              <a:buChar char="•"/>
            </a:pPr>
            <a:endParaRPr lang="en-US" sz="1200">
              <a:latin typeface="Open Sans"/>
              <a:ea typeface="Open Sans"/>
              <a:cs typeface="Open Sans"/>
            </a:endParaRPr>
          </a:p>
          <a:p>
            <a:pPr marL="742950" lvl="1" indent="-285750">
              <a:buFont typeface="Arial"/>
              <a:buChar char="•"/>
            </a:pPr>
            <a:endParaRPr lang="en-US" sz="1200" b="1">
              <a:latin typeface="Open Sans"/>
              <a:ea typeface="Open Sans"/>
              <a:cs typeface="Open Sans"/>
            </a:endParaRPr>
          </a:p>
          <a:p>
            <a:endParaRPr lang="en-US">
              <a:latin typeface="Calibri" panose="020F0502020204030204"/>
              <a:ea typeface="Open Sans"/>
              <a:cs typeface="Calibri"/>
            </a:endParaRPr>
          </a:p>
        </p:txBody>
      </p:sp>
      <p:sp>
        <p:nvSpPr>
          <p:cNvPr id="3" name="TextBox 2">
            <a:extLst>
              <a:ext uri="{FF2B5EF4-FFF2-40B4-BE49-F238E27FC236}">
                <a16:creationId xmlns:a16="http://schemas.microsoft.com/office/drawing/2014/main" id="{A97F55ED-F315-C821-B28D-E3B6A1B3584B}"/>
              </a:ext>
            </a:extLst>
          </p:cNvPr>
          <p:cNvSpPr txBox="1"/>
          <p:nvPr/>
        </p:nvSpPr>
        <p:spPr>
          <a:xfrm>
            <a:off x="914400" y="1521997"/>
            <a:ext cx="10231120" cy="4801314"/>
          </a:xfrm>
          <a:prstGeom prst="rect">
            <a:avLst/>
          </a:prstGeom>
          <a:noFill/>
        </p:spPr>
        <p:txBody>
          <a:bodyPr wrap="square" lIns="91440" tIns="45720" rIns="91440" bIns="45720" rtlCol="0" anchor="t">
            <a:spAutoFit/>
          </a:bodyPr>
          <a:lstStyle/>
          <a:p>
            <a:r>
              <a:rPr lang="en-US" b="0" i="0">
                <a:solidFill>
                  <a:srgbClr val="000000"/>
                </a:solidFill>
                <a:effectLst/>
                <a:latin typeface="Open Sans"/>
                <a:ea typeface="Open Sans"/>
                <a:cs typeface="Open Sans"/>
              </a:rPr>
              <a:t>When beginning the configuration process for the 2025-2026 semesters, what is the first step you must take?  A) Set up new application types B</a:t>
            </a:r>
            <a:r>
              <a:rPr lang="en-US" b="1" i="0">
                <a:solidFill>
                  <a:srgbClr val="000000"/>
                </a:solidFill>
                <a:effectLst/>
                <a:latin typeface="Open Sans"/>
                <a:ea typeface="Open Sans"/>
                <a:cs typeface="Open Sans"/>
              </a:rPr>
              <a:t>) Migrate existing settings from previous semesters </a:t>
            </a:r>
            <a:r>
              <a:rPr lang="en-US" b="0" i="0">
                <a:solidFill>
                  <a:srgbClr val="000000"/>
                </a:solidFill>
                <a:effectLst/>
                <a:latin typeface="Open Sans"/>
                <a:ea typeface="Open Sans"/>
                <a:cs typeface="Open Sans"/>
              </a:rPr>
              <a:t>C) Customize major questions for graduate programs D) Manage scholarship settings</a:t>
            </a:r>
          </a:p>
          <a:p>
            <a:endParaRPr lang="en-US">
              <a:solidFill>
                <a:srgbClr val="000000"/>
              </a:solidFill>
              <a:latin typeface="Open Sans" panose="020B0606030504020204" pitchFamily="34" charset="0"/>
              <a:ea typeface="Open Sans"/>
              <a:cs typeface="Open Sans"/>
            </a:endParaRPr>
          </a:p>
          <a:p>
            <a:r>
              <a:rPr lang="en-US" b="0" i="0">
                <a:solidFill>
                  <a:srgbClr val="000000"/>
                </a:solidFill>
                <a:effectLst/>
                <a:latin typeface="Open Sans"/>
                <a:ea typeface="Open Sans"/>
                <a:cs typeface="Open Sans"/>
              </a:rPr>
              <a:t>What role has the ability to customize admin permission settings to manage access across the admin portal? </a:t>
            </a:r>
            <a:r>
              <a:rPr lang="en-US" b="1" i="0">
                <a:solidFill>
                  <a:srgbClr val="000000"/>
                </a:solidFill>
                <a:effectLst/>
                <a:latin typeface="Open Sans"/>
                <a:ea typeface="Open Sans"/>
                <a:cs typeface="Open Sans"/>
              </a:rPr>
              <a:t>A) Gatekeeper </a:t>
            </a:r>
            <a:r>
              <a:rPr lang="en-US" b="0" i="0">
                <a:solidFill>
                  <a:srgbClr val="000000"/>
                </a:solidFill>
                <a:effectLst/>
                <a:latin typeface="Open Sans"/>
                <a:ea typeface="Open Sans"/>
                <a:cs typeface="Open Sans"/>
              </a:rPr>
              <a:t>B) Application Viewer C) Executive Updater D) Scholarship Manager</a:t>
            </a:r>
          </a:p>
          <a:p>
            <a:endParaRPr lang="en-US">
              <a:solidFill>
                <a:srgbClr val="000000"/>
              </a:solidFill>
              <a:latin typeface="Open Sans"/>
              <a:ea typeface="Open Sans"/>
              <a:cs typeface="Open Sans"/>
            </a:endParaRPr>
          </a:p>
          <a:p>
            <a:pPr algn="l" fontAlgn="base"/>
            <a:r>
              <a:rPr lang="en-US">
                <a:solidFill>
                  <a:srgbClr val="000000"/>
                </a:solidFill>
                <a:latin typeface="Open Sans"/>
                <a:ea typeface="Open Sans"/>
                <a:cs typeface="Open Sans"/>
              </a:rPr>
              <a:t>What change has been made to the naming convention for Dual Credit files in the Admin Portal?</a:t>
            </a:r>
          </a:p>
          <a:p>
            <a:pPr algn="l" fontAlgn="base"/>
            <a:r>
              <a:rPr lang="en-US">
                <a:solidFill>
                  <a:srgbClr val="000000"/>
                </a:solidFill>
                <a:latin typeface="Open Sans"/>
                <a:ea typeface="Open Sans"/>
                <a:cs typeface="Open Sans"/>
              </a:rPr>
              <a:t>A) The first two characters will now be "ed" instead of "dc". B) The entire naming convention has been changed to a numeric system. </a:t>
            </a:r>
            <a:r>
              <a:rPr lang="en-US" b="1">
                <a:solidFill>
                  <a:srgbClr val="000000"/>
                </a:solidFill>
                <a:latin typeface="Open Sans"/>
                <a:ea typeface="Open Sans"/>
                <a:cs typeface="Open Sans"/>
              </a:rPr>
              <a:t>C) The first two characters will now be "dc" instead of the regular name</a:t>
            </a:r>
            <a:r>
              <a:rPr lang="en-US">
                <a:solidFill>
                  <a:srgbClr val="000000"/>
                </a:solidFill>
                <a:latin typeface="Open Sans"/>
                <a:ea typeface="Open Sans"/>
                <a:cs typeface="Open Sans"/>
              </a:rPr>
              <a:t>. D) Dual Credit files no longer require a specific naming convention.</a:t>
            </a:r>
          </a:p>
          <a:p>
            <a:endParaRPr lang="en-US" b="0" i="0">
              <a:solidFill>
                <a:srgbClr val="000000"/>
              </a:solidFill>
              <a:effectLst/>
              <a:latin typeface="inherit"/>
            </a:endParaRPr>
          </a:p>
          <a:p>
            <a:endParaRPr lang="en-US"/>
          </a:p>
        </p:txBody>
      </p:sp>
    </p:spTree>
    <p:extLst>
      <p:ext uri="{BB962C8B-B14F-4D97-AF65-F5344CB8AC3E}">
        <p14:creationId xmlns:p14="http://schemas.microsoft.com/office/powerpoint/2010/main" val="850677188"/>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ea typeface="Besley ExtraBold"/>
              </a:rPr>
              <a:t>Welcome</a:t>
            </a:r>
            <a:endParaRPr lang="en-US">
              <a:latin typeface="Overpass Medium"/>
            </a:endParaRPr>
          </a:p>
        </p:txBody>
      </p:sp>
    </p:spTree>
    <p:extLst>
      <p:ext uri="{BB962C8B-B14F-4D97-AF65-F5344CB8AC3E}">
        <p14:creationId xmlns:p14="http://schemas.microsoft.com/office/powerpoint/2010/main" val="2812252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rPr>
              <a:t>Deployment Overview</a:t>
            </a:r>
          </a:p>
        </p:txBody>
      </p:sp>
    </p:spTree>
    <p:extLst>
      <p:ext uri="{BB962C8B-B14F-4D97-AF65-F5344CB8AC3E}">
        <p14:creationId xmlns:p14="http://schemas.microsoft.com/office/powerpoint/2010/main" val="3445980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804037-80E7-DD20-90AA-19CEFCC5A904}"/>
              </a:ext>
            </a:extLst>
          </p:cNvPr>
          <p:cNvSpPr>
            <a:spLocks noGrp="1"/>
          </p:cNvSpPr>
          <p:nvPr>
            <p:ph sz="half" idx="2"/>
          </p:nvPr>
        </p:nvSpPr>
        <p:spPr>
          <a:xfrm>
            <a:off x="826105" y="1592217"/>
            <a:ext cx="10769600" cy="4351338"/>
          </a:xfrm>
        </p:spPr>
        <p:txBody>
          <a:bodyPr vert="horz" lIns="91440" tIns="45720" rIns="91440" bIns="45720" rtlCol="0" anchor="t">
            <a:normAutofit/>
          </a:bodyPr>
          <a:lstStyle/>
          <a:p>
            <a:pPr>
              <a:buNone/>
            </a:pPr>
            <a:r>
              <a:rPr lang="en-US" sz="1400" b="1" u="sng">
                <a:solidFill>
                  <a:srgbClr val="000000"/>
                </a:solidFill>
                <a:latin typeface="Calibri"/>
                <a:ea typeface="Open Sans"/>
                <a:cs typeface="Calibri"/>
              </a:rPr>
              <a:t>Thursday’s release will include</a:t>
            </a:r>
            <a:r>
              <a:rPr lang="en-US" sz="1400" b="1" i="0" u="sng">
                <a:solidFill>
                  <a:srgbClr val="000000"/>
                </a:solidFill>
                <a:effectLst/>
                <a:latin typeface="Calibri"/>
                <a:ea typeface="Open Sans"/>
                <a:cs typeface="Calibri"/>
              </a:rPr>
              <a:t>:</a:t>
            </a:r>
            <a:endParaRPr lang="en-US" sz="1200">
              <a:solidFill>
                <a:srgbClr val="000000"/>
              </a:solidFill>
              <a:latin typeface="Open Sans"/>
              <a:ea typeface="Open Sans"/>
              <a:cs typeface="Open Sans"/>
            </a:endParaRPr>
          </a:p>
          <a:p>
            <a:pPr>
              <a:buFont typeface="Arial"/>
            </a:pPr>
            <a:r>
              <a:rPr lang="en-US" sz="1200" b="1">
                <a:solidFill>
                  <a:srgbClr val="000000"/>
                </a:solidFill>
                <a:latin typeface="Open Sans"/>
                <a:ea typeface="Open Sans"/>
                <a:cs typeface="Open Sans"/>
              </a:rPr>
              <a:t>Updated registration language:</a:t>
            </a:r>
            <a:r>
              <a:rPr lang="en-US" sz="1200">
                <a:solidFill>
                  <a:srgbClr val="000000"/>
                </a:solidFill>
                <a:latin typeface="Open Sans"/>
                <a:ea typeface="Open Sans"/>
                <a:cs typeface="Open Sans"/>
              </a:rPr>
              <a:t> We will enhance the banner language </a:t>
            </a:r>
            <a:r>
              <a:rPr lang="en-US" sz="1200" b="0" i="0">
                <a:solidFill>
                  <a:srgbClr val="000000"/>
                </a:solidFill>
                <a:effectLst/>
                <a:latin typeface="Open Sans"/>
                <a:ea typeface="Open Sans"/>
                <a:cs typeface="Open Sans"/>
              </a:rPr>
              <a:t>on the </a:t>
            </a:r>
            <a:r>
              <a:rPr lang="en-US" sz="1200">
                <a:solidFill>
                  <a:srgbClr val="000000"/>
                </a:solidFill>
                <a:latin typeface="Open Sans"/>
                <a:ea typeface="Open Sans"/>
                <a:cs typeface="Open Sans"/>
              </a:rPr>
              <a:t>registration screen to better support users experiencing difficulties logging into </a:t>
            </a:r>
            <a:r>
              <a:rPr lang="en-US" sz="1200" b="0" i="0">
                <a:solidFill>
                  <a:srgbClr val="000000"/>
                </a:solidFill>
                <a:effectLst/>
                <a:latin typeface="Open Sans"/>
                <a:ea typeface="Open Sans"/>
                <a:cs typeface="Open Sans"/>
              </a:rPr>
              <a:t>the </a:t>
            </a:r>
            <a:r>
              <a:rPr lang="en-US" sz="1200">
                <a:solidFill>
                  <a:srgbClr val="000000"/>
                </a:solidFill>
                <a:latin typeface="Open Sans"/>
                <a:ea typeface="Open Sans"/>
                <a:cs typeface="Open Sans"/>
              </a:rPr>
              <a:t>application</a:t>
            </a:r>
            <a:r>
              <a:rPr lang="en-US" sz="1200" b="0" i="0">
                <a:solidFill>
                  <a:srgbClr val="000000"/>
                </a:solidFill>
                <a:effectLst/>
                <a:latin typeface="Open Sans"/>
                <a:ea typeface="Open Sans"/>
                <a:cs typeface="Open Sans"/>
              </a:rPr>
              <a:t>.</a:t>
            </a:r>
          </a:p>
          <a:p>
            <a:pPr>
              <a:buFont typeface="Arial"/>
              <a:buChar char="•"/>
            </a:pPr>
            <a:r>
              <a:rPr lang="en-US" sz="1200" b="1">
                <a:solidFill>
                  <a:srgbClr val="000000"/>
                </a:solidFill>
                <a:latin typeface="Open Sans"/>
                <a:ea typeface="Open Sans"/>
                <a:cs typeface="Open Sans"/>
              </a:rPr>
              <a:t>Dashboard information </a:t>
            </a:r>
            <a:r>
              <a:rPr lang="en-US" sz="1200" b="1" i="0">
                <a:solidFill>
                  <a:srgbClr val="000000"/>
                </a:solidFill>
                <a:effectLst/>
                <a:latin typeface="Open Sans"/>
                <a:ea typeface="Open Sans"/>
                <a:cs typeface="Open Sans"/>
              </a:rPr>
              <a:t>update:</a:t>
            </a:r>
            <a:r>
              <a:rPr lang="en-US" sz="1200">
                <a:solidFill>
                  <a:srgbClr val="000000"/>
                </a:solidFill>
                <a:latin typeface="Open Sans"/>
                <a:ea typeface="Open Sans"/>
                <a:cs typeface="Open Sans"/>
              </a:rPr>
              <a:t> We will update </a:t>
            </a:r>
            <a:r>
              <a:rPr lang="en-US" sz="1200" b="0" i="0">
                <a:solidFill>
                  <a:srgbClr val="000000"/>
                </a:solidFill>
                <a:effectLst/>
                <a:latin typeface="Open Sans"/>
                <a:ea typeface="Open Sans"/>
                <a:cs typeface="Open Sans"/>
              </a:rPr>
              <a:t>the </a:t>
            </a:r>
            <a:r>
              <a:rPr lang="en-US" sz="1200">
                <a:solidFill>
                  <a:srgbClr val="000000"/>
                </a:solidFill>
                <a:latin typeface="Open Sans"/>
                <a:ea typeface="Open Sans"/>
                <a:cs typeface="Open Sans"/>
              </a:rPr>
              <a:t>counselor dashboard </a:t>
            </a:r>
            <a:r>
              <a:rPr lang="en-US" sz="1200" b="0" i="0">
                <a:solidFill>
                  <a:srgbClr val="000000"/>
                </a:solidFill>
                <a:effectLst/>
                <a:latin typeface="Open Sans"/>
                <a:ea typeface="Open Sans"/>
                <a:cs typeface="Open Sans"/>
              </a:rPr>
              <a:t>to </a:t>
            </a:r>
            <a:r>
              <a:rPr lang="en-US" sz="1200">
                <a:solidFill>
                  <a:srgbClr val="000000"/>
                </a:solidFill>
                <a:latin typeface="Open Sans"/>
                <a:ea typeface="Open Sans"/>
                <a:cs typeface="Open Sans"/>
              </a:rPr>
              <a:t>display District </a:t>
            </a:r>
            <a:r>
              <a:rPr lang="en-US" sz="1200" b="0" i="0">
                <a:solidFill>
                  <a:srgbClr val="000000"/>
                </a:solidFill>
                <a:effectLst/>
                <a:latin typeface="Open Sans"/>
                <a:ea typeface="Open Sans"/>
                <a:cs typeface="Open Sans"/>
              </a:rPr>
              <a:t>Counselor</a:t>
            </a:r>
            <a:r>
              <a:rPr lang="en-US" sz="1200">
                <a:solidFill>
                  <a:srgbClr val="000000"/>
                </a:solidFill>
                <a:latin typeface="Open Sans"/>
                <a:ea typeface="Open Sans"/>
                <a:cs typeface="Open Sans"/>
              </a:rPr>
              <a:t> Contact Information</a:t>
            </a:r>
            <a:r>
              <a:rPr lang="en-US" sz="1200" b="0" i="0">
                <a:solidFill>
                  <a:srgbClr val="000000"/>
                </a:solidFill>
                <a:effectLst/>
                <a:latin typeface="Open Sans"/>
                <a:ea typeface="Open Sans"/>
                <a:cs typeface="Open Sans"/>
              </a:rPr>
              <a:t>.</a:t>
            </a:r>
            <a:endParaRPr lang="en-US" sz="1200">
              <a:solidFill>
                <a:srgbClr val="000000"/>
              </a:solidFill>
              <a:latin typeface="Open Sans"/>
              <a:ea typeface="Open Sans"/>
              <a:cs typeface="Open Sans"/>
            </a:endParaRPr>
          </a:p>
          <a:p>
            <a:pPr>
              <a:buFont typeface="Arial"/>
              <a:buChar char="•"/>
            </a:pPr>
            <a:r>
              <a:rPr lang="en-US" sz="1200" b="1">
                <a:solidFill>
                  <a:srgbClr val="000000"/>
                </a:solidFill>
                <a:latin typeface="Open Sans"/>
                <a:ea typeface="Open Sans"/>
                <a:cs typeface="Open Sans"/>
              </a:rPr>
              <a:t>Core Question enhancements: </a:t>
            </a:r>
            <a:r>
              <a:rPr lang="en-US" sz="1200">
                <a:solidFill>
                  <a:srgbClr val="000000"/>
                </a:solidFill>
                <a:latin typeface="Open Sans"/>
                <a:ea typeface="Open Sans"/>
                <a:cs typeface="Open Sans"/>
              </a:rPr>
              <a:t>Addressing issues related to saving Emergency Contact, Birthplace, Activities and Achievements, Volunteer Activities. </a:t>
            </a:r>
          </a:p>
          <a:p>
            <a:pPr>
              <a:buFont typeface="Arial"/>
              <a:buChar char="•"/>
            </a:pPr>
            <a:r>
              <a:rPr lang="en-US" sz="1200" b="1">
                <a:solidFill>
                  <a:srgbClr val="000000"/>
                </a:solidFill>
                <a:latin typeface="Open Sans"/>
                <a:ea typeface="Open Sans"/>
                <a:cs typeface="Open Sans"/>
              </a:rPr>
              <a:t>Additional questions in scholarships:</a:t>
            </a:r>
            <a:r>
              <a:rPr lang="en-US" sz="1200">
                <a:solidFill>
                  <a:srgbClr val="000000"/>
                </a:solidFill>
                <a:latin typeface="Open Sans"/>
                <a:ea typeface="Open Sans"/>
                <a:cs typeface="Open Sans"/>
              </a:rPr>
              <a:t> We will address an issue that has been preventing some applicants from proceeding past the 'additional questions' in the scholarship section.</a:t>
            </a:r>
          </a:p>
          <a:p>
            <a:pPr>
              <a:buFont typeface="Arial"/>
              <a:buChar char="•"/>
            </a:pPr>
            <a:r>
              <a:rPr lang="en-US" sz="1200" b="1">
                <a:solidFill>
                  <a:srgbClr val="000000"/>
                </a:solidFill>
                <a:latin typeface="Open Sans"/>
                <a:ea typeface="Open Sans"/>
                <a:cs typeface="Open Sans"/>
              </a:rPr>
              <a:t>EDI issues: </a:t>
            </a:r>
            <a:endParaRPr lang="en-US" sz="1200">
              <a:solidFill>
                <a:srgbClr val="000000"/>
              </a:solidFill>
              <a:latin typeface="Open Sans"/>
              <a:ea typeface="Open Sans"/>
              <a:cs typeface="Open Sans"/>
            </a:endParaRPr>
          </a:p>
          <a:p>
            <a:pPr lvl="1">
              <a:buFont typeface="Arial"/>
              <a:buChar char="•"/>
            </a:pPr>
            <a:r>
              <a:rPr lang="en-US" sz="1200" b="1">
                <a:solidFill>
                  <a:srgbClr val="000000"/>
                </a:solidFill>
                <a:latin typeface="Open Sans"/>
                <a:ea typeface="Open Sans"/>
                <a:cs typeface="Open Sans"/>
              </a:rPr>
              <a:t>Parent/Guardian contact information:</a:t>
            </a:r>
            <a:r>
              <a:rPr lang="en-US" sz="1200">
                <a:solidFill>
                  <a:srgbClr val="000000"/>
                </a:solidFill>
                <a:latin typeface="Open Sans"/>
                <a:ea typeface="Open Sans"/>
                <a:cs typeface="Open Sans"/>
              </a:rPr>
              <a:t> We will update the display of parent/guardian contact information from a code to a descriptive format for dual credit applications in the EDI file.</a:t>
            </a:r>
          </a:p>
          <a:p>
            <a:pPr lvl="1">
              <a:buFont typeface="Arial"/>
              <a:buChar char="•"/>
            </a:pPr>
            <a:r>
              <a:rPr lang="en-US" sz="1200" b="1">
                <a:solidFill>
                  <a:srgbClr val="000000"/>
                </a:solidFill>
                <a:latin typeface="Open Sans"/>
                <a:ea typeface="Open Sans"/>
                <a:cs typeface="Open Sans"/>
              </a:rPr>
              <a:t>Duplicate application:</a:t>
            </a:r>
            <a:r>
              <a:rPr lang="en-US" sz="1200">
                <a:solidFill>
                  <a:srgbClr val="000000"/>
                </a:solidFill>
                <a:latin typeface="Open Sans"/>
                <a:ea typeface="Open Sans"/>
                <a:cs typeface="Open Sans"/>
              </a:rPr>
              <a:t> Addressing issue related to duplicate application transmission for some programs.</a:t>
            </a:r>
            <a:endParaRPr lang="en-US"/>
          </a:p>
          <a:p>
            <a:pPr algn="l">
              <a:buFont typeface="Arial,Sans-Serif"/>
              <a:buChar char="•"/>
            </a:pPr>
            <a:endParaRPr lang="en-US" sz="1400" b="1" i="0">
              <a:solidFill>
                <a:srgbClr val="000000"/>
              </a:solidFill>
              <a:effectLst/>
              <a:latin typeface="Calibri"/>
              <a:ea typeface="Open Sans"/>
              <a:cs typeface="Calibri"/>
            </a:endParaRPr>
          </a:p>
          <a:p>
            <a:pPr marL="57150" lvl="2" indent="0">
              <a:lnSpc>
                <a:spcPct val="90000"/>
              </a:lnSpc>
              <a:buNone/>
            </a:pPr>
            <a:endParaRPr lang="en-US" sz="1400">
              <a:solidFill>
                <a:srgbClr val="000000"/>
              </a:solidFill>
              <a:latin typeface="Calibri"/>
              <a:ea typeface="Open Sans"/>
              <a:cs typeface="Calibri"/>
            </a:endParaRPr>
          </a:p>
          <a:p>
            <a:pPr marL="0" indent="0">
              <a:buNone/>
            </a:pPr>
            <a:endParaRPr lang="en-US" sz="1400">
              <a:solidFill>
                <a:srgbClr val="000000"/>
              </a:solidFill>
              <a:latin typeface="Calibri"/>
              <a:ea typeface="Open Sans"/>
              <a:cs typeface="Calibri"/>
            </a:endParaRPr>
          </a:p>
          <a:p>
            <a:endParaRPr lang="en-US" sz="1400">
              <a:latin typeface="Calibri"/>
              <a:ea typeface="Open Sans"/>
              <a:cs typeface="Calibri"/>
            </a:endParaRPr>
          </a:p>
        </p:txBody>
      </p:sp>
      <p:sp>
        <p:nvSpPr>
          <p:cNvPr id="4" name="Title 3">
            <a:extLst>
              <a:ext uri="{FF2B5EF4-FFF2-40B4-BE49-F238E27FC236}">
                <a16:creationId xmlns:a16="http://schemas.microsoft.com/office/drawing/2014/main" id="{078514F6-FE90-9C2E-74E2-94C110BC7F8D}"/>
              </a:ext>
            </a:extLst>
          </p:cNvPr>
          <p:cNvSpPr>
            <a:spLocks noGrp="1"/>
          </p:cNvSpPr>
          <p:nvPr>
            <p:ph type="title"/>
          </p:nvPr>
        </p:nvSpPr>
        <p:spPr/>
        <p:txBody>
          <a:bodyPr/>
          <a:lstStyle/>
          <a:p>
            <a:r>
              <a:rPr lang="en-US">
                <a:latin typeface="Besley ExtraBold"/>
                <a:cs typeface="Besley ExtraBold"/>
              </a:rPr>
              <a:t>Deployment Overview 7/18</a:t>
            </a:r>
            <a:endParaRPr lang="en-US"/>
          </a:p>
        </p:txBody>
      </p:sp>
    </p:spTree>
    <p:extLst>
      <p:ext uri="{BB962C8B-B14F-4D97-AF65-F5344CB8AC3E}">
        <p14:creationId xmlns:p14="http://schemas.microsoft.com/office/powerpoint/2010/main" val="3761977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FDAFA9-5837-311D-E923-22A520DEEA98}"/>
              </a:ext>
            </a:extLst>
          </p:cNvPr>
          <p:cNvSpPr>
            <a:spLocks noGrp="1"/>
          </p:cNvSpPr>
          <p:nvPr>
            <p:ph sz="half" idx="1"/>
          </p:nvPr>
        </p:nvSpPr>
        <p:spPr/>
        <p:txBody>
          <a:bodyPr>
            <a:noAutofit/>
          </a:bodyPr>
          <a:lstStyle/>
          <a:p>
            <a:pPr marL="0" indent="0" algn="l" rtl="0" fontAlgn="base">
              <a:buNone/>
            </a:pPr>
            <a:r>
              <a:rPr lang="en-US" sz="1200" b="1" i="0">
                <a:solidFill>
                  <a:srgbClr val="000000"/>
                </a:solidFill>
                <a:effectLst/>
                <a:latin typeface="Open Sans"/>
                <a:ea typeface="Open Sans"/>
                <a:cs typeface="Open Sans"/>
              </a:rPr>
              <a:t>Applicant Portal enhancements:</a:t>
            </a:r>
            <a:r>
              <a:rPr lang="en-US" sz="1200" b="0" i="0">
                <a:solidFill>
                  <a:srgbClr val="000000"/>
                </a:solidFill>
                <a:effectLst/>
                <a:latin typeface="Open Sans"/>
                <a:ea typeface="Open Sans"/>
                <a:cs typeface="Open Sans"/>
              </a:rPr>
              <a:t> </a:t>
            </a:r>
          </a:p>
          <a:p>
            <a:pPr marL="0" indent="0" algn="l" rtl="0" fontAlgn="base">
              <a:buNone/>
            </a:pPr>
            <a:r>
              <a:rPr lang="en-US" sz="1200" b="1" i="0">
                <a:solidFill>
                  <a:srgbClr val="000000"/>
                </a:solidFill>
                <a:effectLst/>
                <a:latin typeface="Open Sans"/>
                <a:ea typeface="Open Sans"/>
                <a:cs typeface="Open Sans"/>
              </a:rPr>
              <a:t>Independent student update:</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Applicants who indicate they are not claimed as dependents will no longer be asked to provide information about their parent or guardian. </a:t>
            </a:r>
          </a:p>
          <a:p>
            <a:pPr marL="0" indent="0" algn="l" rtl="0" fontAlgn="base">
              <a:buNone/>
            </a:pPr>
            <a:r>
              <a:rPr lang="en-US" sz="1200" b="1" i="0">
                <a:solidFill>
                  <a:srgbClr val="000000"/>
                </a:solidFill>
                <a:effectLst/>
                <a:latin typeface="Open Sans"/>
                <a:ea typeface="Open Sans"/>
                <a:cs typeface="Open Sans"/>
              </a:rPr>
              <a:t>College history addition:</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We have added a checkbox for "I can't find my school" to the college history section, aiding applicants in accurately reflecting their educational background when their institution is not listed. </a:t>
            </a:r>
          </a:p>
          <a:p>
            <a:pPr marL="0" indent="0" algn="l" rtl="0" fontAlgn="base">
              <a:buNone/>
            </a:pPr>
            <a:r>
              <a:rPr lang="en-US" sz="1200" b="1" i="0">
                <a:solidFill>
                  <a:srgbClr val="000000"/>
                </a:solidFill>
                <a:effectLst/>
                <a:latin typeface="Open Sans"/>
                <a:ea typeface="Open Sans"/>
                <a:cs typeface="Open Sans"/>
              </a:rPr>
              <a:t>Error resolution in application completion:</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We have resolved errors that some users experienced in completing sections of the application, such as Core Questions. </a:t>
            </a:r>
          </a:p>
          <a:p>
            <a:pPr marL="0" indent="0" algn="l" rtl="0" fontAlgn="base">
              <a:buNone/>
            </a:pPr>
            <a:r>
              <a:rPr lang="en-US" sz="1200" b="1" i="0" err="1">
                <a:solidFill>
                  <a:srgbClr val="000000"/>
                </a:solidFill>
                <a:effectLst/>
                <a:latin typeface="Open Sans"/>
                <a:ea typeface="Open Sans"/>
                <a:cs typeface="Open Sans"/>
              </a:rPr>
              <a:t>ApplyTexas</a:t>
            </a:r>
            <a:r>
              <a:rPr lang="en-US" sz="1200" b="1" i="0">
                <a:solidFill>
                  <a:srgbClr val="000000"/>
                </a:solidFill>
                <a:effectLst/>
                <a:latin typeface="Open Sans"/>
                <a:ea typeface="Open Sans"/>
                <a:cs typeface="Open Sans"/>
              </a:rPr>
              <a:t> Twitter/ X account:</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We have added a link to the </a:t>
            </a:r>
            <a:r>
              <a:rPr lang="en-US" sz="1200" b="0" i="0" err="1">
                <a:solidFill>
                  <a:srgbClr val="000000"/>
                </a:solidFill>
                <a:effectLst/>
                <a:latin typeface="Open Sans"/>
                <a:ea typeface="Open Sans"/>
                <a:cs typeface="Open Sans"/>
              </a:rPr>
              <a:t>ApplyTexas</a:t>
            </a:r>
            <a:r>
              <a:rPr lang="en-US" sz="1200" b="0" i="0">
                <a:solidFill>
                  <a:srgbClr val="000000"/>
                </a:solidFill>
                <a:effectLst/>
                <a:latin typeface="Open Sans"/>
                <a:ea typeface="Open Sans"/>
                <a:cs typeface="Open Sans"/>
              </a:rPr>
              <a:t> Twitter/ X page to the footer of </a:t>
            </a:r>
            <a:r>
              <a:rPr lang="en-US" sz="1200" b="0" i="0" err="1">
                <a:solidFill>
                  <a:srgbClr val="000000"/>
                </a:solidFill>
                <a:effectLst/>
                <a:latin typeface="Open Sans"/>
                <a:ea typeface="Open Sans"/>
                <a:cs typeface="Open Sans"/>
              </a:rPr>
              <a:t>ApplyTexas</a:t>
            </a:r>
            <a:r>
              <a:rPr lang="en-US" sz="1200" b="0" i="0">
                <a:solidFill>
                  <a:srgbClr val="000000"/>
                </a:solidFill>
                <a:effectLst/>
                <a:latin typeface="Open Sans"/>
                <a:ea typeface="Open Sans"/>
                <a:cs typeface="Open Sans"/>
              </a:rPr>
              <a:t>. Students can refer to this page for updates and information relevant to applicants. </a:t>
            </a:r>
          </a:p>
          <a:p>
            <a:endParaRPr lang="en-US" sz="1200">
              <a:latin typeface="Open Sans"/>
              <a:ea typeface="Open Sans"/>
              <a:cs typeface="Open Sans"/>
            </a:endParaRPr>
          </a:p>
        </p:txBody>
      </p:sp>
      <p:sp>
        <p:nvSpPr>
          <p:cNvPr id="3" name="Content Placeholder 2">
            <a:extLst>
              <a:ext uri="{FF2B5EF4-FFF2-40B4-BE49-F238E27FC236}">
                <a16:creationId xmlns:a16="http://schemas.microsoft.com/office/drawing/2014/main" id="{83804037-80E7-DD20-90AA-19CEFCC5A904}"/>
              </a:ext>
            </a:extLst>
          </p:cNvPr>
          <p:cNvSpPr>
            <a:spLocks noGrp="1"/>
          </p:cNvSpPr>
          <p:nvPr>
            <p:ph sz="half" idx="2"/>
          </p:nvPr>
        </p:nvSpPr>
        <p:spPr/>
        <p:txBody>
          <a:bodyPr>
            <a:noAutofit/>
          </a:bodyPr>
          <a:lstStyle/>
          <a:p>
            <a:pPr marL="0" indent="0" algn="l" rtl="0" fontAlgn="base">
              <a:buNone/>
            </a:pPr>
            <a:r>
              <a:rPr lang="en-US" sz="1200" b="1" i="0">
                <a:solidFill>
                  <a:srgbClr val="000000"/>
                </a:solidFill>
                <a:effectLst/>
                <a:latin typeface="Open Sans"/>
                <a:ea typeface="Open Sans"/>
                <a:cs typeface="Open Sans"/>
              </a:rPr>
              <a:t>Admin Portal improvements:</a:t>
            </a:r>
            <a:r>
              <a:rPr lang="en-US" sz="1200" b="0" i="0">
                <a:solidFill>
                  <a:srgbClr val="000000"/>
                </a:solidFill>
                <a:effectLst/>
                <a:latin typeface="Open Sans"/>
                <a:ea typeface="Open Sans"/>
                <a:cs typeface="Open Sans"/>
              </a:rPr>
              <a:t> </a:t>
            </a:r>
          </a:p>
          <a:p>
            <a:pPr marL="0" indent="0" algn="l" rtl="0" fontAlgn="base">
              <a:buNone/>
            </a:pPr>
            <a:r>
              <a:rPr lang="en-US" sz="1200" b="1" i="0">
                <a:solidFill>
                  <a:srgbClr val="000000"/>
                </a:solidFill>
                <a:effectLst/>
                <a:latin typeface="Open Sans"/>
                <a:ea typeface="Open Sans"/>
                <a:cs typeface="Open Sans"/>
              </a:rPr>
              <a:t>Application and scholarship counts accuracy:</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Updates have been made to ensure application and scholarship counts are displayed accurately, facilitating better tracking and management. </a:t>
            </a:r>
          </a:p>
          <a:p>
            <a:pPr marL="0" indent="0" algn="l" rtl="0" fontAlgn="base">
              <a:buNone/>
            </a:pPr>
            <a:r>
              <a:rPr lang="en-US" sz="1200" b="1" i="0">
                <a:solidFill>
                  <a:srgbClr val="000000"/>
                </a:solidFill>
                <a:effectLst/>
                <a:latin typeface="Open Sans"/>
                <a:ea typeface="Open Sans"/>
                <a:cs typeface="Open Sans"/>
              </a:rPr>
              <a:t>EDI discrepancies:</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We have resolved errors with the duplicate essays EDI issue causing optional essays to populate incorrectly, as well as missing information reported in EDI transmissions.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IHEs can now regenerate or retransmit applications on their own within the admin portal. Please view the </a:t>
            </a:r>
            <a:r>
              <a:rPr lang="en-US" sz="1200" b="0" i="0" u="sng" strike="noStrike">
                <a:solidFill>
                  <a:srgbClr val="467886"/>
                </a:solidFill>
                <a:effectLst/>
                <a:latin typeface="Open Sans"/>
                <a:ea typeface="Open Sans"/>
                <a:cs typeface="Open Sans"/>
                <a:hlinkClick r:id="rId2"/>
              </a:rPr>
              <a:t>EDI Regenerate Guide</a:t>
            </a:r>
            <a:r>
              <a:rPr lang="en-US" sz="1200" b="0" i="0">
                <a:solidFill>
                  <a:srgbClr val="000000"/>
                </a:solidFill>
                <a:effectLst/>
                <a:latin typeface="Open Sans"/>
                <a:ea typeface="Open Sans"/>
                <a:cs typeface="Open Sans"/>
              </a:rPr>
              <a:t> for additional instructions on how to take this action.  </a:t>
            </a:r>
          </a:p>
          <a:p>
            <a:pPr marL="0" indent="0" algn="l" rtl="0" fontAlgn="base">
              <a:buNone/>
            </a:pPr>
            <a:r>
              <a:rPr lang="en-US" sz="1200" b="1" i="0">
                <a:solidFill>
                  <a:srgbClr val="000000"/>
                </a:solidFill>
                <a:effectLst/>
                <a:latin typeface="Open Sans"/>
                <a:ea typeface="Open Sans"/>
                <a:cs typeface="Open Sans"/>
              </a:rPr>
              <a:t>Counselor Portal Updates:</a:t>
            </a:r>
            <a:r>
              <a:rPr lang="en-US" sz="1200" b="0" i="0">
                <a:solidFill>
                  <a:srgbClr val="000000"/>
                </a:solidFill>
                <a:effectLst/>
                <a:latin typeface="Open Sans"/>
                <a:ea typeface="Open Sans"/>
                <a:cs typeface="Open Sans"/>
              </a:rPr>
              <a:t> </a:t>
            </a:r>
          </a:p>
          <a:p>
            <a:pPr marL="0" indent="0" algn="l" rtl="0" fontAlgn="base">
              <a:buNone/>
            </a:pPr>
            <a:r>
              <a:rPr lang="en-US" sz="1200" b="1" i="0">
                <a:solidFill>
                  <a:srgbClr val="000000"/>
                </a:solidFill>
                <a:effectLst/>
                <a:latin typeface="Open Sans"/>
                <a:ea typeface="Open Sans"/>
                <a:cs typeface="Open Sans"/>
              </a:rPr>
              <a:t>Authorization role dropdown update:</a:t>
            </a:r>
            <a:r>
              <a:rPr lang="en-US" sz="1200" b="0" i="0">
                <a:solidFill>
                  <a:srgbClr val="000000"/>
                </a:solidFill>
                <a:effectLst/>
                <a:latin typeface="Open Sans"/>
                <a:ea typeface="Open Sans"/>
                <a:cs typeface="Open Sans"/>
              </a:rPr>
              <a:t> </a:t>
            </a:r>
          </a:p>
          <a:p>
            <a:pPr algn="l" rtl="0" fontAlgn="base">
              <a:buFont typeface="Arial" panose="020B0604020202020204" pitchFamily="34" charset="0"/>
              <a:buChar char="•"/>
            </a:pPr>
            <a:r>
              <a:rPr lang="en-US" sz="1200" b="0" i="0">
                <a:solidFill>
                  <a:srgbClr val="000000"/>
                </a:solidFill>
                <a:effectLst/>
                <a:latin typeface="Open Sans"/>
                <a:ea typeface="Open Sans"/>
                <a:cs typeface="Open Sans"/>
              </a:rPr>
              <a:t>The dropdown menu for the Authorization role has been refined to only include options for 'District Counselor' and 'Counselor,' simplifying role designation and enhancing portal navigation. </a:t>
            </a:r>
          </a:p>
          <a:p>
            <a:endParaRPr lang="en-US" sz="1200">
              <a:latin typeface="Open Sans"/>
              <a:ea typeface="Open Sans"/>
              <a:cs typeface="Open Sans"/>
            </a:endParaRPr>
          </a:p>
        </p:txBody>
      </p:sp>
      <p:sp>
        <p:nvSpPr>
          <p:cNvPr id="4" name="Title 3">
            <a:extLst>
              <a:ext uri="{FF2B5EF4-FFF2-40B4-BE49-F238E27FC236}">
                <a16:creationId xmlns:a16="http://schemas.microsoft.com/office/drawing/2014/main" id="{078514F6-FE90-9C2E-74E2-94C110BC7F8D}"/>
              </a:ext>
            </a:extLst>
          </p:cNvPr>
          <p:cNvSpPr>
            <a:spLocks noGrp="1"/>
          </p:cNvSpPr>
          <p:nvPr>
            <p:ph type="title"/>
          </p:nvPr>
        </p:nvSpPr>
        <p:spPr/>
        <p:txBody>
          <a:bodyPr/>
          <a:lstStyle/>
          <a:p>
            <a:r>
              <a:rPr lang="en-US"/>
              <a:t>Deployment Overview 7/11</a:t>
            </a:r>
          </a:p>
        </p:txBody>
      </p:sp>
    </p:spTree>
    <p:extLst>
      <p:ext uri="{BB962C8B-B14F-4D97-AF65-F5344CB8AC3E}">
        <p14:creationId xmlns:p14="http://schemas.microsoft.com/office/powerpoint/2010/main" val="30912479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ea typeface="Besley ExtraBold"/>
              </a:rPr>
              <a:t>Q&amp;A</a:t>
            </a:r>
            <a:endParaRPr lang="en-US">
              <a:latin typeface="Overpass Medium"/>
            </a:endParaRPr>
          </a:p>
        </p:txBody>
      </p:sp>
      <p:sp>
        <p:nvSpPr>
          <p:cNvPr id="4" name="Subtitle 3">
            <a:extLst>
              <a:ext uri="{FF2B5EF4-FFF2-40B4-BE49-F238E27FC236}">
                <a16:creationId xmlns:a16="http://schemas.microsoft.com/office/drawing/2014/main" id="{794B734E-C703-5369-FF9D-69B41ED9915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74994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73E2769-3086-6249-A027-D2EEC7078999}"/>
              </a:ext>
            </a:extLst>
          </p:cNvPr>
          <p:cNvSpPr>
            <a:spLocks noGrp="1"/>
          </p:cNvSpPr>
          <p:nvPr>
            <p:ph type="body" sz="quarter" idx="10"/>
          </p:nvPr>
        </p:nvSpPr>
        <p:spPr/>
        <p:txBody>
          <a:bodyPr vert="horz" lIns="91440" tIns="45720" rIns="91440" bIns="45720" rtlCol="0" anchor="t">
            <a:noAutofit/>
          </a:bodyPr>
          <a:lstStyle/>
          <a:p>
            <a:r>
              <a:rPr lang="en-US">
                <a:latin typeface="Overpass Medium"/>
              </a:rPr>
              <a:t>Thanks for joining! </a:t>
            </a:r>
            <a:endParaRPr lang="en-US"/>
          </a:p>
        </p:txBody>
      </p:sp>
      <p:pic>
        <p:nvPicPr>
          <p:cNvPr id="8" name="Picture Placeholder 7">
            <a:extLst>
              <a:ext uri="{FF2B5EF4-FFF2-40B4-BE49-F238E27FC236}">
                <a16:creationId xmlns:a16="http://schemas.microsoft.com/office/drawing/2014/main" id="{270E31CB-7888-6A49-88D2-137A1458724A}"/>
              </a:ext>
            </a:extLst>
          </p:cNvPr>
          <p:cNvPicPr>
            <a:picLocks noGrp="1" noChangeAspect="1"/>
          </p:cNvPicPr>
          <p:nvPr>
            <p:ph type="pic" sz="quarter" idx="11"/>
          </p:nvPr>
        </p:nvPicPr>
        <p:blipFill rotWithShape="1">
          <a:blip r:embed="rId2" cstate="email">
            <a:extLst>
              <a:ext uri="{28A0092B-C50C-407E-A947-70E740481C1C}">
                <a14:useLocalDpi xmlns:a14="http://schemas.microsoft.com/office/drawing/2010/main"/>
              </a:ext>
            </a:extLst>
          </a:blip>
          <a:srcRect t="-21071"/>
          <a:stretch/>
        </p:blipFill>
        <p:spPr>
          <a:xfrm>
            <a:off x="-2361363" y="-1698371"/>
            <a:ext cx="5779391" cy="5779391"/>
          </a:xfrm>
        </p:spPr>
      </p:pic>
      <p:pic>
        <p:nvPicPr>
          <p:cNvPr id="6" name="Picture Placeholder 5">
            <a:extLst>
              <a:ext uri="{FF2B5EF4-FFF2-40B4-BE49-F238E27FC236}">
                <a16:creationId xmlns:a16="http://schemas.microsoft.com/office/drawing/2014/main" id="{B7A6CBE5-B991-E049-AA03-B15A369BCE4C}"/>
              </a:ext>
            </a:extLst>
          </p:cNvPr>
          <p:cNvPicPr>
            <a:picLocks noGrp="1" noChangeAspect="1"/>
          </p:cNvPicPr>
          <p:nvPr>
            <p:ph type="pic" sz="quarter" idx="12"/>
          </p:nvPr>
        </p:nvPicPr>
        <p:blipFill rotWithShape="1">
          <a:blip r:embed="rId3" cstate="email">
            <a:extLst>
              <a:ext uri="{28A0092B-C50C-407E-A947-70E740481C1C}">
                <a14:useLocalDpi xmlns:a14="http://schemas.microsoft.com/office/drawing/2010/main"/>
              </a:ext>
            </a:extLst>
          </a:blip>
          <a:srcRect b="-3126"/>
          <a:stretch/>
        </p:blipFill>
        <p:spPr>
          <a:xfrm>
            <a:off x="8773973" y="3529904"/>
            <a:ext cx="6033920" cy="6033920"/>
          </a:xfrm>
        </p:spPr>
      </p:pic>
    </p:spTree>
    <p:extLst>
      <p:ext uri="{BB962C8B-B14F-4D97-AF65-F5344CB8AC3E}">
        <p14:creationId xmlns:p14="http://schemas.microsoft.com/office/powerpoint/2010/main" val="36600936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9970ABB-1942-EB4F-95F5-B8C378DC4199}"/>
              </a:ext>
            </a:extLst>
          </p:cNvPr>
          <p:cNvSpPr>
            <a:spLocks noGrp="1"/>
          </p:cNvSpPr>
          <p:nvPr>
            <p:ph type="sldNum" sz="quarter" idx="4294967295"/>
          </p:nvPr>
        </p:nvSpPr>
        <p:spPr>
          <a:xfrm>
            <a:off x="8610600" y="6356350"/>
            <a:ext cx="2743200" cy="365125"/>
          </a:xfrm>
        </p:spPr>
        <p:txBody>
          <a:bodyPr/>
          <a:lstStyle/>
          <a:p>
            <a:fld id="{2C74885C-FB98-B840-A066-BC086B6D2414}" type="slidenum">
              <a:rPr lang="en-US" smtClean="0"/>
              <a:pPr/>
              <a:t>25</a:t>
            </a:fld>
            <a:endParaRPr lang="en-US"/>
          </a:p>
        </p:txBody>
      </p:sp>
      <p:sp>
        <p:nvSpPr>
          <p:cNvPr id="8" name="Title 7">
            <a:extLst>
              <a:ext uri="{FF2B5EF4-FFF2-40B4-BE49-F238E27FC236}">
                <a16:creationId xmlns:a16="http://schemas.microsoft.com/office/drawing/2014/main" id="{5FF3234F-F39B-004D-9AED-B0B193E1452F}"/>
              </a:ext>
            </a:extLst>
          </p:cNvPr>
          <p:cNvSpPr>
            <a:spLocks noGrp="1"/>
          </p:cNvSpPr>
          <p:nvPr>
            <p:ph type="title"/>
          </p:nvPr>
        </p:nvSpPr>
        <p:spPr/>
        <p:txBody>
          <a:bodyPr/>
          <a:lstStyle/>
          <a:p>
            <a:r>
              <a:rPr lang="en-US">
                <a:latin typeface="Overpass Medium"/>
              </a:rPr>
              <a:t>Appendix</a:t>
            </a:r>
          </a:p>
        </p:txBody>
      </p:sp>
      <p:sp>
        <p:nvSpPr>
          <p:cNvPr id="6" name="Text Placeholder 5">
            <a:extLst>
              <a:ext uri="{FF2B5EF4-FFF2-40B4-BE49-F238E27FC236}">
                <a16:creationId xmlns:a16="http://schemas.microsoft.com/office/drawing/2014/main" id="{3907F3A8-8727-38B4-CAFA-FE64EDD53EEB}"/>
              </a:ext>
            </a:extLst>
          </p:cNvPr>
          <p:cNvSpPr>
            <a:spLocks noGrp="1"/>
          </p:cNvSpPr>
          <p:nvPr>
            <p:ph type="body" idx="1"/>
          </p:nvPr>
        </p:nvSpPr>
        <p:spPr>
          <a:xfrm>
            <a:off x="430666" y="1973593"/>
            <a:ext cx="10918967" cy="858548"/>
          </a:xfrm>
        </p:spPr>
        <p:txBody>
          <a:bodyPr vert="horz" lIns="91440" tIns="45720" rIns="91440" bIns="45720" rtlCol="0" anchor="b">
            <a:noAutofit/>
          </a:bodyPr>
          <a:lstStyle/>
          <a:p>
            <a:endParaRPr lang="en-US" sz="2200">
              <a:latin typeface="Overpass Medium"/>
            </a:endParaRPr>
          </a:p>
          <a:p>
            <a:pPr marL="171450" indent="-171450">
              <a:buChar char="•"/>
            </a:pPr>
            <a:r>
              <a:rPr lang="en-US" sz="2200">
                <a:latin typeface="Overpass Medium"/>
              </a:rPr>
              <a:t>Previous webinars, resources, and announcements - </a:t>
            </a:r>
            <a:r>
              <a:rPr lang="en-US" sz="2200">
                <a:solidFill>
                  <a:srgbClr val="4472C4"/>
                </a:solidFill>
                <a:latin typeface="Overpass Medium"/>
                <a:hlinkClick r:id="rId2">
                  <a:extLst>
                    <a:ext uri="{A12FA001-AC4F-418D-AE19-62706E023703}">
                      <ahyp:hlinkClr xmlns:ahyp="http://schemas.microsoft.com/office/drawing/2018/hyperlinkcolor" val="tx"/>
                    </a:ext>
                  </a:extLst>
                </a:hlinkClick>
              </a:rPr>
              <a:t>The Redesigned </a:t>
            </a:r>
            <a:r>
              <a:rPr lang="en-US" sz="2200" err="1">
                <a:solidFill>
                  <a:srgbClr val="4472C4"/>
                </a:solidFill>
                <a:latin typeface="Overpass Medium"/>
                <a:hlinkClick r:id="rId2">
                  <a:extLst>
                    <a:ext uri="{A12FA001-AC4F-418D-AE19-62706E023703}">
                      <ahyp:hlinkClr xmlns:ahyp="http://schemas.microsoft.com/office/drawing/2018/hyperlinkcolor" val="tx"/>
                    </a:ext>
                  </a:extLst>
                </a:hlinkClick>
              </a:rPr>
              <a:t>ApplyTexas</a:t>
            </a:r>
            <a:r>
              <a:rPr lang="en-US" sz="2200">
                <a:solidFill>
                  <a:srgbClr val="4472C4"/>
                </a:solidFill>
                <a:latin typeface="Overpass Medium"/>
                <a:hlinkClick r:id="rId2">
                  <a:extLst>
                    <a:ext uri="{A12FA001-AC4F-418D-AE19-62706E023703}">
                      <ahyp:hlinkClr xmlns:ahyp="http://schemas.microsoft.com/office/drawing/2018/hyperlinkcolor" val="tx"/>
                    </a:ext>
                  </a:extLst>
                </a:hlinkClick>
              </a:rPr>
              <a:t> - Texas Higher Education Coordinating Board</a:t>
            </a:r>
            <a:endParaRPr lang="en-US" sz="2200">
              <a:solidFill>
                <a:srgbClr val="4472C4"/>
              </a:solidFill>
              <a:latin typeface="Overpass Medium"/>
            </a:endParaRPr>
          </a:p>
          <a:p>
            <a:pPr marL="171450" indent="-171450">
              <a:buChar char="•"/>
            </a:pPr>
            <a:endParaRPr lang="en-US" sz="3200"/>
          </a:p>
        </p:txBody>
      </p:sp>
      <p:pic>
        <p:nvPicPr>
          <p:cNvPr id="2" name="Picture 1" descr="A screenshot of a computer&#10;&#10;Description automatically generated">
            <a:extLst>
              <a:ext uri="{FF2B5EF4-FFF2-40B4-BE49-F238E27FC236}">
                <a16:creationId xmlns:a16="http://schemas.microsoft.com/office/drawing/2014/main" id="{93D5C6CD-751E-7C9F-8093-E8678171F62F}"/>
              </a:ext>
            </a:extLst>
          </p:cNvPr>
          <p:cNvPicPr>
            <a:picLocks noChangeAspect="1"/>
          </p:cNvPicPr>
          <p:nvPr/>
        </p:nvPicPr>
        <p:blipFill>
          <a:blip r:embed="rId3"/>
          <a:stretch>
            <a:fillRect/>
          </a:stretch>
        </p:blipFill>
        <p:spPr>
          <a:xfrm>
            <a:off x="1685925" y="2401056"/>
            <a:ext cx="7648575" cy="3760863"/>
          </a:xfrm>
          <a:prstGeom prst="rect">
            <a:avLst/>
          </a:prstGeom>
        </p:spPr>
      </p:pic>
    </p:spTree>
    <p:extLst>
      <p:ext uri="{BB962C8B-B14F-4D97-AF65-F5344CB8AC3E}">
        <p14:creationId xmlns:p14="http://schemas.microsoft.com/office/powerpoint/2010/main" val="2164715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A01F80-F70D-0C47-B423-2EAF72A187C5}"/>
              </a:ext>
            </a:extLst>
          </p:cNvPr>
          <p:cNvSpPr>
            <a:spLocks noGrp="1"/>
          </p:cNvSpPr>
          <p:nvPr>
            <p:ph type="title"/>
          </p:nvPr>
        </p:nvSpPr>
        <p:spPr>
          <a:xfrm>
            <a:off x="630936" y="640823"/>
            <a:ext cx="3419856" cy="5583148"/>
          </a:xfrm>
        </p:spPr>
        <p:txBody>
          <a:bodyPr anchor="ctr">
            <a:normAutofit/>
          </a:bodyPr>
          <a:lstStyle/>
          <a:p>
            <a:r>
              <a:rPr lang="en-US" sz="5400">
                <a:latin typeface="Overpass Medium"/>
                <a:ea typeface="Besley ExtraBold"/>
              </a:rPr>
              <a:t>Agenda</a:t>
            </a:r>
            <a:endParaRPr lang="en-US" sz="5400">
              <a:latin typeface="Overpass Medium"/>
            </a:endParaRPr>
          </a:p>
        </p:txBody>
      </p:sp>
      <p:sp>
        <p:nvSpPr>
          <p:cNvPr id="12"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2BEA7DB-FCD4-5044-B859-D0235C91CEE7}"/>
              </a:ext>
            </a:extLst>
          </p:cNvPr>
          <p:cNvSpPr>
            <a:spLocks noGrp="1"/>
          </p:cNvSpPr>
          <p:nvPr>
            <p:ph idx="1"/>
          </p:nvPr>
        </p:nvSpPr>
        <p:spPr>
          <a:xfrm>
            <a:off x="4654296" y="4798577"/>
            <a:ext cx="6894576" cy="1428487"/>
          </a:xfrm>
        </p:spPr>
        <p:txBody>
          <a:bodyPr vert="horz" lIns="91440" tIns="45720" rIns="91440" bIns="45720" rtlCol="0" anchor="t">
            <a:normAutofit/>
          </a:bodyPr>
          <a:lstStyle/>
          <a:p>
            <a:pPr marL="0" indent="0">
              <a:buNone/>
            </a:pPr>
            <a:endParaRPr lang="en-US" sz="2200"/>
          </a:p>
          <a:p>
            <a:endParaRPr lang="en-US" sz="2200"/>
          </a:p>
        </p:txBody>
      </p:sp>
      <p:sp>
        <p:nvSpPr>
          <p:cNvPr id="5" name="Slide Number Placeholder 4">
            <a:extLst>
              <a:ext uri="{FF2B5EF4-FFF2-40B4-BE49-F238E27FC236}">
                <a16:creationId xmlns:a16="http://schemas.microsoft.com/office/drawing/2014/main" id="{CEDB723B-0929-404B-B44F-20E09D6F95B7}"/>
              </a:ext>
            </a:extLst>
          </p:cNvPr>
          <p:cNvSpPr>
            <a:spLocks noGrp="1"/>
          </p:cNvSpPr>
          <p:nvPr>
            <p:ph type="sldNum" sz="quarter" idx="4294967295"/>
          </p:nvPr>
        </p:nvSpPr>
        <p:spPr>
          <a:xfrm>
            <a:off x="8610600" y="6356350"/>
            <a:ext cx="2743200" cy="365125"/>
          </a:xfrm>
        </p:spPr>
        <p:txBody>
          <a:bodyPr>
            <a:normAutofit/>
          </a:bodyPr>
          <a:lstStyle/>
          <a:p>
            <a:pPr>
              <a:spcAft>
                <a:spcPts val="600"/>
              </a:spcAft>
            </a:pPr>
            <a:fld id="{2C74885C-FB98-B840-A066-BC086B6D2414}" type="slidenum">
              <a:rPr lang="en-US" smtClean="0"/>
              <a:pPr>
                <a:spcAft>
                  <a:spcPts val="600"/>
                </a:spcAft>
              </a:pPr>
              <a:t>3</a:t>
            </a:fld>
            <a:endParaRPr lang="en-US"/>
          </a:p>
        </p:txBody>
      </p:sp>
      <p:graphicFrame>
        <p:nvGraphicFramePr>
          <p:cNvPr id="8" name="Table 7">
            <a:extLst>
              <a:ext uri="{FF2B5EF4-FFF2-40B4-BE49-F238E27FC236}">
                <a16:creationId xmlns:a16="http://schemas.microsoft.com/office/drawing/2014/main" id="{B0160D0B-9023-6797-72EF-02C82A257B4D}"/>
              </a:ext>
            </a:extLst>
          </p:cNvPr>
          <p:cNvGraphicFramePr>
            <a:graphicFrameLocks noGrp="1"/>
          </p:cNvGraphicFramePr>
          <p:nvPr>
            <p:extLst>
              <p:ext uri="{D42A27DB-BD31-4B8C-83A1-F6EECF244321}">
                <p14:modId xmlns:p14="http://schemas.microsoft.com/office/powerpoint/2010/main" val="1021208498"/>
              </p:ext>
            </p:extLst>
          </p:nvPr>
        </p:nvGraphicFramePr>
        <p:xfrm>
          <a:off x="4534576" y="1487598"/>
          <a:ext cx="7134015" cy="4351502"/>
        </p:xfrm>
        <a:graphic>
          <a:graphicData uri="http://schemas.openxmlformats.org/drawingml/2006/table">
            <a:tbl>
              <a:tblPr bandRow="1">
                <a:tableStyleId>{5C22544A-7EE6-4342-B048-85BDC9FD1C3A}</a:tableStyleId>
              </a:tblPr>
              <a:tblGrid>
                <a:gridCol w="7134015">
                  <a:extLst>
                    <a:ext uri="{9D8B030D-6E8A-4147-A177-3AD203B41FA5}">
                      <a16:colId xmlns:a16="http://schemas.microsoft.com/office/drawing/2014/main" val="592751962"/>
                    </a:ext>
                  </a:extLst>
                </a:gridCol>
              </a:tblGrid>
              <a:tr h="630652">
                <a:tc>
                  <a:txBody>
                    <a:bodyPr/>
                    <a:lstStyle/>
                    <a:p>
                      <a:pPr marL="457200" indent="-457200" algn="l" defTabSz="914400" rtl="0" eaLnBrk="1" fontAlgn="base" latinLnBrk="0" hangingPunct="1">
                        <a:buAutoNum type="arabicParenR"/>
                      </a:pPr>
                      <a:r>
                        <a:rPr lang="en-US" sz="2500" b="1" kern="1200">
                          <a:solidFill>
                            <a:schemeClr val="dk1"/>
                          </a:solidFill>
                          <a:effectLst/>
                          <a:highlight>
                            <a:srgbClr val="E7E6E6"/>
                          </a:highlight>
                          <a:latin typeface="Overpass Medium"/>
                          <a:ea typeface="+mn-ea"/>
                          <a:cs typeface="+mn-cs"/>
                        </a:rPr>
                        <a:t>Welcome</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000000"/>
                      </a:solidFill>
                      <a:prstDash val="solid"/>
                      <a:round/>
                      <a:headEnd type="none" w="med" len="med"/>
                      <a:tailEnd type="none" w="med" len="med"/>
                    </a:lnT>
                    <a:lnB w="3667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4216614688"/>
                  </a:ext>
                </a:extLst>
              </a:tr>
              <a:tr h="531550">
                <a:tc>
                  <a:txBody>
                    <a:bodyPr/>
                    <a:lstStyle/>
                    <a:p>
                      <a:pPr marL="0" indent="0" fontAlgn="base">
                        <a:buNone/>
                      </a:pPr>
                      <a:r>
                        <a:rPr lang="en-US" sz="2500" b="1">
                          <a:effectLst/>
                          <a:highlight>
                            <a:srgbClr val="E7E6E6"/>
                          </a:highlight>
                          <a:latin typeface="Overpass Medium"/>
                        </a:rPr>
                        <a:t>2) Training Objectives</a:t>
                      </a:r>
                      <a:endParaRPr lang="en-US">
                        <a:effectLst/>
                        <a:highlight>
                          <a:srgbClr val="E7E6E6"/>
                        </a:highlight>
                        <a:latin typeface="Overpass Medium"/>
                      </a:endParaRP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36671" cap="flat" cmpd="sng" algn="ctr">
                      <a:solidFill>
                        <a:srgbClr val="FFFFFF"/>
                      </a:solidFill>
                      <a:prstDash val="solid"/>
                      <a:round/>
                      <a:headEnd type="none" w="med" len="med"/>
                      <a:tailEnd type="none" w="med" len="med"/>
                    </a:lnT>
                    <a:lnB w="1222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1721202726"/>
                  </a:ext>
                </a:extLst>
              </a:tr>
              <a:tr h="531550">
                <a:tc>
                  <a:txBody>
                    <a:bodyPr/>
                    <a:lstStyle/>
                    <a:p>
                      <a:pPr marL="0" indent="0" algn="l" rtl="0" eaLnBrk="1" fontAlgn="base" latinLnBrk="0" hangingPunct="1">
                        <a:buNone/>
                      </a:pPr>
                      <a:r>
                        <a:rPr lang="en-US" sz="2500" b="1" kern="1200">
                          <a:solidFill>
                            <a:schemeClr val="dk1"/>
                          </a:solidFill>
                          <a:effectLst/>
                          <a:highlight>
                            <a:srgbClr val="E7E6E6"/>
                          </a:highlight>
                          <a:latin typeface="Overpass Medium"/>
                          <a:ea typeface="+mn-ea"/>
                          <a:cs typeface="+mn-cs"/>
                        </a:rPr>
                        <a:t>3) Admin Portal Overview </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FFFFFF"/>
                      </a:solidFill>
                      <a:prstDash val="solid"/>
                      <a:round/>
                      <a:headEnd type="none" w="med" len="med"/>
                      <a:tailEnd type="none" w="med" len="med"/>
                    </a:lnT>
                    <a:lnB w="1222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1355727565"/>
                  </a:ext>
                </a:extLst>
              </a:tr>
              <a:tr h="531550">
                <a:tc>
                  <a:txBody>
                    <a:bodyPr/>
                    <a:lstStyle/>
                    <a:p>
                      <a:pPr marL="0" indent="0" algn="l" rtl="0" eaLnBrk="1" fontAlgn="base" latinLnBrk="0" hangingPunct="1">
                        <a:buNone/>
                      </a:pPr>
                      <a:r>
                        <a:rPr lang="en-US" sz="2500" b="1" kern="1200">
                          <a:solidFill>
                            <a:schemeClr val="dk1"/>
                          </a:solidFill>
                          <a:effectLst/>
                          <a:highlight>
                            <a:srgbClr val="E7E6E6"/>
                          </a:highlight>
                          <a:latin typeface="Overpass Medium"/>
                          <a:ea typeface="+mn-ea"/>
                          <a:cs typeface="+mn-cs"/>
                        </a:rPr>
                        <a:t>4) Admin Portal Roles &amp; Major Configurations</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FFFFFF"/>
                      </a:solidFill>
                      <a:prstDash val="solid"/>
                      <a:round/>
                      <a:headEnd type="none" w="med" len="med"/>
                      <a:tailEnd type="none" w="med" len="med"/>
                    </a:lnT>
                    <a:lnB w="1222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1469424122"/>
                  </a:ext>
                </a:extLst>
              </a:tr>
              <a:tr h="531550">
                <a:tc>
                  <a:txBody>
                    <a:bodyPr/>
                    <a:lstStyle/>
                    <a:p>
                      <a:pPr marL="0" indent="0" algn="l" rtl="0" eaLnBrk="1" fontAlgn="base" latinLnBrk="0" hangingPunct="1">
                        <a:buNone/>
                      </a:pPr>
                      <a:r>
                        <a:rPr lang="en-US" sz="2500" b="1" kern="1200">
                          <a:solidFill>
                            <a:schemeClr val="dk1"/>
                          </a:solidFill>
                          <a:effectLst/>
                          <a:highlight>
                            <a:srgbClr val="E7E6E6"/>
                          </a:highlight>
                          <a:latin typeface="Overpass Medium"/>
                          <a:ea typeface="+mn-ea"/>
                          <a:cs typeface="+mn-cs"/>
                        </a:rPr>
                        <a:t>5) Admin Portal Demo </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FFFFFF"/>
                      </a:solidFill>
                      <a:prstDash val="solid"/>
                      <a:round/>
                      <a:headEnd type="none" w="med" len="med"/>
                      <a:tailEnd type="none" w="med" len="med"/>
                    </a:lnT>
                    <a:lnB w="1222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2036752822"/>
                  </a:ext>
                </a:extLst>
              </a:tr>
              <a:tr h="531550">
                <a:tc>
                  <a:txBody>
                    <a:bodyPr/>
                    <a:lstStyle/>
                    <a:p>
                      <a:pPr marL="0" indent="0" algn="l" rtl="0" eaLnBrk="1" fontAlgn="base" latinLnBrk="0" hangingPunct="1">
                        <a:buNone/>
                      </a:pPr>
                      <a:r>
                        <a:rPr lang="en-US" sz="2500" b="1" kern="1200">
                          <a:solidFill>
                            <a:schemeClr val="dk1"/>
                          </a:solidFill>
                          <a:effectLst/>
                          <a:highlight>
                            <a:srgbClr val="E7E6E6"/>
                          </a:highlight>
                          <a:latin typeface="Overpass Medium"/>
                          <a:ea typeface="+mn-ea"/>
                          <a:cs typeface="+mn-cs"/>
                        </a:rPr>
                        <a:t>6) Knowledge Checks</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FFFFFF"/>
                      </a:solidFill>
                      <a:prstDash val="solid"/>
                      <a:round/>
                      <a:headEnd type="none" w="med" len="med"/>
                      <a:tailEnd type="none" w="med" len="med"/>
                    </a:lnT>
                    <a:lnB w="1222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4215234937"/>
                  </a:ext>
                </a:extLst>
              </a:tr>
              <a:tr h="531550">
                <a:tc>
                  <a:txBody>
                    <a:bodyPr/>
                    <a:lstStyle/>
                    <a:p>
                      <a:pPr marL="0" indent="0" algn="l" rtl="0" eaLnBrk="1" fontAlgn="base" latinLnBrk="0" hangingPunct="1">
                        <a:buNone/>
                      </a:pPr>
                      <a:r>
                        <a:rPr lang="en-US" sz="2500" b="1" kern="1200">
                          <a:solidFill>
                            <a:schemeClr val="dk1"/>
                          </a:solidFill>
                          <a:effectLst/>
                          <a:highlight>
                            <a:srgbClr val="E7E6E6"/>
                          </a:highlight>
                          <a:latin typeface="Overpass Medium"/>
                          <a:ea typeface="+mn-ea"/>
                          <a:cs typeface="+mn-cs"/>
                        </a:rPr>
                        <a:t>7) Deployment Update</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FFFFFF"/>
                      </a:solidFill>
                      <a:prstDash val="solid"/>
                      <a:round/>
                      <a:headEnd type="none" w="med" len="med"/>
                      <a:tailEnd type="none" w="med" len="med"/>
                    </a:lnT>
                    <a:lnB w="12221" cap="flat" cmpd="sng" algn="ctr">
                      <a:solidFill>
                        <a:srgbClr val="FFFFFF"/>
                      </a:solidFill>
                      <a:prstDash val="solid"/>
                      <a:round/>
                      <a:headEnd type="none" w="med" len="med"/>
                      <a:tailEnd type="none" w="med" len="med"/>
                    </a:lnB>
                    <a:solidFill>
                      <a:srgbClr val="E7E6E6"/>
                    </a:solidFill>
                  </a:tcPr>
                </a:tc>
                <a:extLst>
                  <a:ext uri="{0D108BD9-81ED-4DB2-BD59-A6C34878D82A}">
                    <a16:rowId xmlns:a16="http://schemas.microsoft.com/office/drawing/2014/main" val="461628888"/>
                  </a:ext>
                </a:extLst>
              </a:tr>
              <a:tr h="531550">
                <a:tc>
                  <a:txBody>
                    <a:bodyPr/>
                    <a:lstStyle/>
                    <a:p>
                      <a:pPr marL="0" indent="0" algn="l" rtl="0" eaLnBrk="1" fontAlgn="base" latinLnBrk="0" hangingPunct="1">
                        <a:buNone/>
                      </a:pPr>
                      <a:r>
                        <a:rPr lang="en-US" sz="2500" b="1" kern="1200">
                          <a:solidFill>
                            <a:schemeClr val="dk1"/>
                          </a:solidFill>
                          <a:effectLst/>
                          <a:highlight>
                            <a:srgbClr val="E7E6E6"/>
                          </a:highlight>
                          <a:latin typeface="Overpass Medium"/>
                          <a:ea typeface="+mn-ea"/>
                          <a:cs typeface="+mn-cs"/>
                        </a:rPr>
                        <a:t>8) Admin Portal Q&amp;A</a:t>
                      </a:r>
                    </a:p>
                  </a:txBody>
                  <a:tcPr marL="129235" marR="129235" marT="64618" marB="64618">
                    <a:lnL w="12221" cap="flat" cmpd="sng" algn="ctr">
                      <a:solidFill>
                        <a:srgbClr val="000000"/>
                      </a:solidFill>
                      <a:prstDash val="solid"/>
                      <a:round/>
                      <a:headEnd type="none" w="med" len="med"/>
                      <a:tailEnd type="none" w="med" len="med"/>
                    </a:lnL>
                    <a:lnR w="12221" cap="flat" cmpd="sng" algn="ctr">
                      <a:solidFill>
                        <a:srgbClr val="000000"/>
                      </a:solidFill>
                      <a:prstDash val="solid"/>
                      <a:round/>
                      <a:headEnd type="none" w="med" len="med"/>
                      <a:tailEnd type="none" w="med" len="med"/>
                    </a:lnR>
                    <a:lnT w="12221" cap="flat" cmpd="sng" algn="ctr">
                      <a:solidFill>
                        <a:srgbClr val="FFFFFF"/>
                      </a:solidFill>
                      <a:prstDash val="solid"/>
                      <a:round/>
                      <a:headEnd type="none" w="med" len="med"/>
                      <a:tailEnd type="none" w="med" len="med"/>
                    </a:lnT>
                    <a:lnB w="12221"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703113121"/>
                  </a:ext>
                </a:extLst>
              </a:tr>
            </a:tbl>
          </a:graphicData>
        </a:graphic>
      </p:graphicFrame>
    </p:spTree>
    <p:extLst>
      <p:ext uri="{BB962C8B-B14F-4D97-AF65-F5344CB8AC3E}">
        <p14:creationId xmlns:p14="http://schemas.microsoft.com/office/powerpoint/2010/main" val="1739206732"/>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rPr>
              <a:t>Admin Portal Training</a:t>
            </a:r>
          </a:p>
        </p:txBody>
      </p:sp>
    </p:spTree>
    <p:extLst>
      <p:ext uri="{BB962C8B-B14F-4D97-AF65-F5344CB8AC3E}">
        <p14:creationId xmlns:p14="http://schemas.microsoft.com/office/powerpoint/2010/main" val="3785588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53C839-C641-7B14-4544-BB992E84B64B}"/>
              </a:ext>
            </a:extLst>
          </p:cNvPr>
          <p:cNvSpPr>
            <a:spLocks noGrp="1"/>
          </p:cNvSpPr>
          <p:nvPr>
            <p:ph type="title"/>
          </p:nvPr>
        </p:nvSpPr>
        <p:spPr>
          <a:xfrm>
            <a:off x="635000" y="640823"/>
            <a:ext cx="3418659" cy="5583148"/>
          </a:xfrm>
        </p:spPr>
        <p:txBody>
          <a:bodyPr vert="horz" lIns="91440" tIns="45720" rIns="91440" bIns="45720" rtlCol="0" anchor="ctr">
            <a:normAutofit/>
          </a:bodyPr>
          <a:lstStyle/>
          <a:p>
            <a:r>
              <a:rPr lang="en-US">
                <a:latin typeface="Overpass Medium"/>
              </a:rPr>
              <a:t>Objectives</a:t>
            </a:r>
            <a:endParaRPr lang="en-US" sz="5400" kern="1200">
              <a:solidFill>
                <a:schemeClr val="tx1"/>
              </a:solidFill>
              <a:latin typeface="+mj-lt"/>
              <a:ea typeface="+mj-ea"/>
              <a:cs typeface="+mj-cs"/>
            </a:endParaRPr>
          </a:p>
        </p:txBody>
      </p:sp>
      <p:graphicFrame>
        <p:nvGraphicFramePr>
          <p:cNvPr id="39" name="Content Placeholder 1">
            <a:extLst>
              <a:ext uri="{FF2B5EF4-FFF2-40B4-BE49-F238E27FC236}">
                <a16:creationId xmlns:a16="http://schemas.microsoft.com/office/drawing/2014/main" id="{86C22818-8631-35D6-18D1-148BD72EB4F4}"/>
              </a:ext>
            </a:extLst>
          </p:cNvPr>
          <p:cNvGraphicFramePr>
            <a:graphicFrameLocks noGrp="1"/>
          </p:cNvGraphicFramePr>
          <p:nvPr>
            <p:ph sz="half" idx="1"/>
            <p:extLst>
              <p:ext uri="{D42A27DB-BD31-4B8C-83A1-F6EECF244321}">
                <p14:modId xmlns:p14="http://schemas.microsoft.com/office/powerpoint/2010/main" val="1235108149"/>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55" name="Graphic 554" descr="Monitor with solid fill">
            <a:extLst>
              <a:ext uri="{FF2B5EF4-FFF2-40B4-BE49-F238E27FC236}">
                <a16:creationId xmlns:a16="http://schemas.microsoft.com/office/drawing/2014/main" id="{77500B20-AF34-8122-25C6-A7A06308521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203371" y="3026229"/>
            <a:ext cx="778329" cy="778329"/>
          </a:xfrm>
          <a:prstGeom prst="rect">
            <a:avLst/>
          </a:prstGeom>
        </p:spPr>
      </p:pic>
      <p:pic>
        <p:nvPicPr>
          <p:cNvPr id="556" name="Graphic 555" descr="Unlock with solid fill">
            <a:extLst>
              <a:ext uri="{FF2B5EF4-FFF2-40B4-BE49-F238E27FC236}">
                <a16:creationId xmlns:a16="http://schemas.microsoft.com/office/drawing/2014/main" id="{8F0CFD42-DB28-2033-8505-13BE996B0DC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67086" y="994228"/>
            <a:ext cx="850901" cy="887186"/>
          </a:xfrm>
          <a:prstGeom prst="rect">
            <a:avLst/>
          </a:prstGeom>
        </p:spPr>
      </p:pic>
      <p:sp>
        <p:nvSpPr>
          <p:cNvPr id="3" name="TextBox 2">
            <a:extLst>
              <a:ext uri="{FF2B5EF4-FFF2-40B4-BE49-F238E27FC236}">
                <a16:creationId xmlns:a16="http://schemas.microsoft.com/office/drawing/2014/main" id="{92A15ED2-7F4B-5659-D9B3-6662F1A8FC44}"/>
              </a:ext>
            </a:extLst>
          </p:cNvPr>
          <p:cNvSpPr txBox="1"/>
          <p:nvPr/>
        </p:nvSpPr>
        <p:spPr>
          <a:xfrm>
            <a:off x="6177280" y="994228"/>
            <a:ext cx="5191760" cy="1384995"/>
          </a:xfrm>
          <a:prstGeom prst="rect">
            <a:avLst/>
          </a:prstGeom>
          <a:noFill/>
        </p:spPr>
        <p:txBody>
          <a:bodyPr wrap="square" lIns="91440" tIns="45720" rIns="91440" bIns="45720" rtlCol="0" anchor="t">
            <a:spAutoFit/>
          </a:bodyPr>
          <a:lstStyle/>
          <a:p>
            <a:r>
              <a:rPr lang="en-US" sz="2400" b="1">
                <a:latin typeface="Calibri"/>
                <a:cs typeface="Calibri"/>
              </a:rPr>
              <a:t>Understand Admin Portal Access and User Roles</a:t>
            </a:r>
            <a:endParaRPr lang="en-US" sz="3600">
              <a:latin typeface="Calibri"/>
              <a:cs typeface="Calibri"/>
            </a:endParaRPr>
          </a:p>
          <a:p>
            <a:endParaRPr lang="en-US" sz="3600">
              <a:latin typeface="Calibri"/>
              <a:ea typeface="Open Sans"/>
              <a:cs typeface="Calibri"/>
            </a:endParaRPr>
          </a:p>
        </p:txBody>
      </p:sp>
      <p:sp>
        <p:nvSpPr>
          <p:cNvPr id="5" name="TextBox 4">
            <a:extLst>
              <a:ext uri="{FF2B5EF4-FFF2-40B4-BE49-F238E27FC236}">
                <a16:creationId xmlns:a16="http://schemas.microsoft.com/office/drawing/2014/main" id="{628FFDD1-B09D-F1E1-9F6C-B6AEC8859A73}"/>
              </a:ext>
            </a:extLst>
          </p:cNvPr>
          <p:cNvSpPr txBox="1"/>
          <p:nvPr/>
        </p:nvSpPr>
        <p:spPr>
          <a:xfrm>
            <a:off x="6210302" y="3085726"/>
            <a:ext cx="5191760" cy="1384995"/>
          </a:xfrm>
          <a:prstGeom prst="rect">
            <a:avLst/>
          </a:prstGeom>
          <a:noFill/>
        </p:spPr>
        <p:txBody>
          <a:bodyPr wrap="square" lIns="91440" tIns="45720" rIns="91440" bIns="45720" rtlCol="0" anchor="t">
            <a:spAutoFit/>
          </a:bodyPr>
          <a:lstStyle/>
          <a:p>
            <a:r>
              <a:rPr lang="en-US" sz="2400" b="1">
                <a:latin typeface="Calibri"/>
                <a:cs typeface="Calibri"/>
              </a:rPr>
              <a:t>Configure Application Settings and Payment Options</a:t>
            </a:r>
            <a:endParaRPr lang="en-US" sz="3600">
              <a:latin typeface="Calibri"/>
              <a:cs typeface="Calibri"/>
            </a:endParaRPr>
          </a:p>
          <a:p>
            <a:endParaRPr lang="en-US" sz="3600">
              <a:latin typeface="Calibri"/>
              <a:ea typeface="Open Sans"/>
              <a:cs typeface="Calibri"/>
            </a:endParaRPr>
          </a:p>
        </p:txBody>
      </p:sp>
      <p:sp>
        <p:nvSpPr>
          <p:cNvPr id="6" name="TextBox 5">
            <a:extLst>
              <a:ext uri="{FF2B5EF4-FFF2-40B4-BE49-F238E27FC236}">
                <a16:creationId xmlns:a16="http://schemas.microsoft.com/office/drawing/2014/main" id="{9D4A9E7B-9B0B-520A-526D-1C5AD466355F}"/>
              </a:ext>
            </a:extLst>
          </p:cNvPr>
          <p:cNvSpPr txBox="1"/>
          <p:nvPr/>
        </p:nvSpPr>
        <p:spPr>
          <a:xfrm>
            <a:off x="6096000" y="4782446"/>
            <a:ext cx="5191760" cy="1200329"/>
          </a:xfrm>
          <a:prstGeom prst="rect">
            <a:avLst/>
          </a:prstGeom>
          <a:noFill/>
        </p:spPr>
        <p:txBody>
          <a:bodyPr wrap="square" lIns="91440" tIns="45720" rIns="91440" bIns="45720" rtlCol="0" anchor="t">
            <a:spAutoFit/>
          </a:bodyPr>
          <a:lstStyle/>
          <a:p>
            <a:r>
              <a:rPr lang="en-US" sz="2400" b="1">
                <a:latin typeface="Calibri"/>
                <a:cs typeface="Calibri"/>
              </a:rPr>
              <a:t>Confirm your understanding of admin portal changes by answering knowledge check questions</a:t>
            </a:r>
          </a:p>
        </p:txBody>
      </p:sp>
    </p:spTree>
    <p:extLst>
      <p:ext uri="{BB962C8B-B14F-4D97-AF65-F5344CB8AC3E}">
        <p14:creationId xmlns:p14="http://schemas.microsoft.com/office/powerpoint/2010/main" val="1757966982"/>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Title 1">
            <a:extLst>
              <a:ext uri="{FF2B5EF4-FFF2-40B4-BE49-F238E27FC236}">
                <a16:creationId xmlns:a16="http://schemas.microsoft.com/office/drawing/2014/main" id="{5AF733C6-E91D-7E35-4D3E-F80D88728156}"/>
              </a:ext>
            </a:extLst>
          </p:cNvPr>
          <p:cNvSpPr>
            <a:spLocks noGrp="1"/>
          </p:cNvSpPr>
          <p:nvPr>
            <p:ph type="title"/>
          </p:nvPr>
        </p:nvSpPr>
        <p:spPr>
          <a:xfrm>
            <a:off x="536136" y="558800"/>
            <a:ext cx="11252200" cy="505290"/>
          </a:xfrm>
        </p:spPr>
        <p:txBody>
          <a:bodyPr/>
          <a:lstStyle/>
          <a:p>
            <a:r>
              <a:rPr lang="en-US"/>
              <a:t>Key Areas in the Admin Portal </a:t>
            </a:r>
          </a:p>
        </p:txBody>
      </p:sp>
      <p:graphicFrame>
        <p:nvGraphicFramePr>
          <p:cNvPr id="47" name="Chart Placeholder 19">
            <a:extLst>
              <a:ext uri="{FF2B5EF4-FFF2-40B4-BE49-F238E27FC236}">
                <a16:creationId xmlns:a16="http://schemas.microsoft.com/office/drawing/2014/main" id="{790F3EBF-0D01-3899-428B-E87196BB0528}"/>
              </a:ext>
            </a:extLst>
          </p:cNvPr>
          <p:cNvGraphicFramePr>
            <a:graphicFrameLocks/>
          </p:cNvGraphicFramePr>
          <p:nvPr>
            <p:extLst>
              <p:ext uri="{D42A27DB-BD31-4B8C-83A1-F6EECF244321}">
                <p14:modId xmlns:p14="http://schemas.microsoft.com/office/powerpoint/2010/main" val="3487740305"/>
              </p:ext>
            </p:extLst>
          </p:nvPr>
        </p:nvGraphicFramePr>
        <p:xfrm>
          <a:off x="3118367" y="1235242"/>
          <a:ext cx="6190837" cy="6039009"/>
        </p:xfrm>
        <a:graphic>
          <a:graphicData uri="http://schemas.openxmlformats.org/drawingml/2006/chart">
            <c:chart xmlns:c="http://schemas.openxmlformats.org/drawingml/2006/chart" xmlns:r="http://schemas.openxmlformats.org/officeDocument/2006/relationships" r:id="rId3"/>
          </a:graphicData>
        </a:graphic>
      </p:graphicFrame>
      <p:sp>
        <p:nvSpPr>
          <p:cNvPr id="48" name="Title 3">
            <a:extLst>
              <a:ext uri="{FF2B5EF4-FFF2-40B4-BE49-F238E27FC236}">
                <a16:creationId xmlns:a16="http://schemas.microsoft.com/office/drawing/2014/main" id="{7EFB91CB-9636-4E03-FF07-D665B9FC7E69}"/>
              </a:ext>
            </a:extLst>
          </p:cNvPr>
          <p:cNvSpPr txBox="1">
            <a:spLocks/>
          </p:cNvSpPr>
          <p:nvPr/>
        </p:nvSpPr>
        <p:spPr>
          <a:xfrm>
            <a:off x="904973" y="797646"/>
            <a:ext cx="10548594" cy="654082"/>
          </a:xfrm>
          <a:prstGeom prst="rect">
            <a:avLst/>
          </a:prstGeom>
        </p:spPr>
        <p:txBody>
          <a:bodyPr vert="horz" lIns="0" tIns="45720" rIns="0" bIns="0" rtlCol="0" anchor="t" anchorCtr="0">
            <a:noAutofit/>
          </a:bodyPr>
          <a:lstStyle>
            <a:lvl1pPr algn="l" defTabSz="914400" rtl="0" eaLnBrk="1" latinLnBrk="0" hangingPunct="1">
              <a:lnSpc>
                <a:spcPct val="80000"/>
              </a:lnSpc>
              <a:spcBef>
                <a:spcPct val="0"/>
              </a:spcBef>
              <a:buNone/>
              <a:defRPr lang="en-US" sz="3600" b="0" i="0" kern="1200" cap="none" spc="-75" baseline="0" dirty="0">
                <a:solidFill>
                  <a:schemeClr val="tx1"/>
                </a:solidFill>
                <a:latin typeface="+mj-lt"/>
                <a:ea typeface="Bebas Neue" charset="0"/>
                <a:cs typeface="Chronicle Display Black"/>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endParaRPr kumimoji="0" lang="en-US" sz="2000" b="0" i="0" u="none" strike="noStrike" kern="1200" cap="none" spc="-75" normalizeH="0" baseline="0" noProof="0">
              <a:ln>
                <a:noFill/>
              </a:ln>
              <a:solidFill>
                <a:prstClr val="black"/>
              </a:solidFill>
              <a:effectLst/>
              <a:uLnTx/>
              <a:uFillTx/>
              <a:latin typeface="Open Sans"/>
            </a:endParaRPr>
          </a:p>
        </p:txBody>
      </p:sp>
      <p:sp>
        <p:nvSpPr>
          <p:cNvPr id="49" name="Rectangle 48">
            <a:extLst>
              <a:ext uri="{FF2B5EF4-FFF2-40B4-BE49-F238E27FC236}">
                <a16:creationId xmlns:a16="http://schemas.microsoft.com/office/drawing/2014/main" id="{27C8A4A7-9436-1320-F6E1-86F727A28AD0}"/>
              </a:ext>
            </a:extLst>
          </p:cNvPr>
          <p:cNvSpPr/>
          <p:nvPr/>
        </p:nvSpPr>
        <p:spPr>
          <a:xfrm>
            <a:off x="1002464" y="1372258"/>
            <a:ext cx="3354044" cy="492443"/>
          </a:xfrm>
          <a:prstGeom prst="rect">
            <a:avLst/>
          </a:prstGeom>
        </p:spPr>
        <p:txBody>
          <a:bodyPr wrap="square" lIns="0" tIns="0" rIns="0" bIns="0">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600" b="1">
                <a:solidFill>
                  <a:srgbClr val="000000"/>
                </a:solidFill>
                <a:latin typeface="Open Sans"/>
                <a:ea typeface="Open Sans" panose="020B0606030504020204" pitchFamily="34" charset="0"/>
                <a:cs typeface="Open Sans" panose="020B0606030504020204" pitchFamily="34" charset="0"/>
              </a:rPr>
              <a:t>Admin Portal Access </a:t>
            </a:r>
            <a:endParaRPr kumimoji="0" lang="en-US" sz="1600" b="1" i="0" u="none" strike="noStrike" kern="120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srgbClr val="FFFFFF"/>
              </a:solidFill>
              <a:effectLst/>
              <a:uLnTx/>
              <a:uFillTx/>
              <a:latin typeface="Open Sans"/>
              <a:ea typeface="Open Sans" panose="020B0606030504020204" pitchFamily="34" charset="0"/>
              <a:cs typeface="Open Sans" panose="020B0606030504020204" pitchFamily="34" charset="0"/>
            </a:endParaRPr>
          </a:p>
        </p:txBody>
      </p:sp>
      <p:sp>
        <p:nvSpPr>
          <p:cNvPr id="50" name="Oval 49">
            <a:extLst>
              <a:ext uri="{FF2B5EF4-FFF2-40B4-BE49-F238E27FC236}">
                <a16:creationId xmlns:a16="http://schemas.microsoft.com/office/drawing/2014/main" id="{BB1FC13F-BFEC-EFF0-3F76-A7017687234A}"/>
              </a:ext>
            </a:extLst>
          </p:cNvPr>
          <p:cNvSpPr/>
          <p:nvPr/>
        </p:nvSpPr>
        <p:spPr bwMode="gray">
          <a:xfrm>
            <a:off x="5358935" y="3107467"/>
            <a:ext cx="1832178" cy="1771557"/>
          </a:xfrm>
          <a:prstGeom prst="ellipse">
            <a:avLst/>
          </a:prstGeom>
          <a:solidFill>
            <a:sysClr val="window" lastClr="FFFFFF"/>
          </a:solidFill>
          <a:ln w="19050" algn="ctr">
            <a:no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0" cap="none" spc="0" normalizeH="0" baseline="0" noProof="0">
              <a:ln>
                <a:noFill/>
              </a:ln>
              <a:solidFill>
                <a:prstClr val="white"/>
              </a:solidFill>
              <a:effectLst/>
              <a:uLnTx/>
              <a:uFillTx/>
              <a:latin typeface="Open Sans"/>
              <a:ea typeface="+mn-ea"/>
              <a:cs typeface="+mn-cs"/>
            </a:endParaRPr>
          </a:p>
        </p:txBody>
      </p:sp>
      <p:cxnSp>
        <p:nvCxnSpPr>
          <p:cNvPr id="512" name="Straight Connector 511">
            <a:extLst>
              <a:ext uri="{FF2B5EF4-FFF2-40B4-BE49-F238E27FC236}">
                <a16:creationId xmlns:a16="http://schemas.microsoft.com/office/drawing/2014/main" id="{50B7AD7B-0DC0-28A4-E3AF-5AD7CE57C98B}"/>
              </a:ext>
            </a:extLst>
          </p:cNvPr>
          <p:cNvCxnSpPr>
            <a:cxnSpLocks/>
          </p:cNvCxnSpPr>
          <p:nvPr/>
        </p:nvCxnSpPr>
        <p:spPr>
          <a:xfrm flipH="1" flipV="1">
            <a:off x="4043301" y="1668008"/>
            <a:ext cx="1138824" cy="657960"/>
          </a:xfrm>
          <a:prstGeom prst="line">
            <a:avLst/>
          </a:prstGeom>
          <a:ln w="38100">
            <a:solidFill>
              <a:srgbClr val="62B5E5"/>
            </a:solidFill>
          </a:ln>
        </p:spPr>
        <p:style>
          <a:lnRef idx="1">
            <a:schemeClr val="accent1"/>
          </a:lnRef>
          <a:fillRef idx="0">
            <a:schemeClr val="accent1"/>
          </a:fillRef>
          <a:effectRef idx="0">
            <a:schemeClr val="accent1"/>
          </a:effectRef>
          <a:fontRef idx="minor">
            <a:schemeClr val="tx1"/>
          </a:fontRef>
        </p:style>
      </p:cxnSp>
      <p:cxnSp>
        <p:nvCxnSpPr>
          <p:cNvPr id="513" name="Straight Connector 512">
            <a:extLst>
              <a:ext uri="{FF2B5EF4-FFF2-40B4-BE49-F238E27FC236}">
                <a16:creationId xmlns:a16="http://schemas.microsoft.com/office/drawing/2014/main" id="{3BC1F53C-9B72-3701-228B-09C521D8E058}"/>
              </a:ext>
            </a:extLst>
          </p:cNvPr>
          <p:cNvCxnSpPr>
            <a:cxnSpLocks/>
          </p:cNvCxnSpPr>
          <p:nvPr/>
        </p:nvCxnSpPr>
        <p:spPr>
          <a:xfrm flipH="1">
            <a:off x="3865440" y="3380635"/>
            <a:ext cx="739330" cy="455139"/>
          </a:xfrm>
          <a:prstGeom prst="line">
            <a:avLst/>
          </a:prstGeom>
          <a:ln w="38100">
            <a:solidFill>
              <a:srgbClr val="C4D600"/>
            </a:solidFill>
          </a:ln>
        </p:spPr>
        <p:style>
          <a:lnRef idx="1">
            <a:schemeClr val="accent2"/>
          </a:lnRef>
          <a:fillRef idx="0">
            <a:schemeClr val="accent2"/>
          </a:fillRef>
          <a:effectRef idx="0">
            <a:schemeClr val="accent2"/>
          </a:effectRef>
          <a:fontRef idx="minor">
            <a:schemeClr val="tx1"/>
          </a:fontRef>
        </p:style>
      </p:cxnSp>
      <p:cxnSp>
        <p:nvCxnSpPr>
          <p:cNvPr id="514" name="Straight Connector 513">
            <a:extLst>
              <a:ext uri="{FF2B5EF4-FFF2-40B4-BE49-F238E27FC236}">
                <a16:creationId xmlns:a16="http://schemas.microsoft.com/office/drawing/2014/main" id="{33B1C352-A300-353C-C052-0ACDC5F0BC03}"/>
              </a:ext>
            </a:extLst>
          </p:cNvPr>
          <p:cNvCxnSpPr>
            <a:cxnSpLocks/>
          </p:cNvCxnSpPr>
          <p:nvPr/>
        </p:nvCxnSpPr>
        <p:spPr>
          <a:xfrm flipH="1" flipV="1">
            <a:off x="952734" y="3833026"/>
            <a:ext cx="2924044" cy="2748"/>
          </a:xfrm>
          <a:prstGeom prst="line">
            <a:avLst/>
          </a:prstGeom>
          <a:ln w="38100">
            <a:solidFill>
              <a:srgbClr val="C4D600"/>
            </a:solidFill>
          </a:ln>
        </p:spPr>
        <p:style>
          <a:lnRef idx="1">
            <a:schemeClr val="accent2"/>
          </a:lnRef>
          <a:fillRef idx="0">
            <a:schemeClr val="accent2"/>
          </a:fillRef>
          <a:effectRef idx="0">
            <a:schemeClr val="accent2"/>
          </a:effectRef>
          <a:fontRef idx="minor">
            <a:schemeClr val="tx1"/>
          </a:fontRef>
        </p:style>
      </p:cxnSp>
      <p:cxnSp>
        <p:nvCxnSpPr>
          <p:cNvPr id="515" name="Straight Connector 514">
            <a:extLst>
              <a:ext uri="{FF2B5EF4-FFF2-40B4-BE49-F238E27FC236}">
                <a16:creationId xmlns:a16="http://schemas.microsoft.com/office/drawing/2014/main" id="{D6EEC955-B90A-F9C1-5AA0-22C4C6C33D63}"/>
              </a:ext>
            </a:extLst>
          </p:cNvPr>
          <p:cNvCxnSpPr>
            <a:cxnSpLocks/>
          </p:cNvCxnSpPr>
          <p:nvPr/>
        </p:nvCxnSpPr>
        <p:spPr>
          <a:xfrm flipH="1" flipV="1">
            <a:off x="1122451" y="1673429"/>
            <a:ext cx="2965340" cy="1"/>
          </a:xfrm>
          <a:prstGeom prst="line">
            <a:avLst/>
          </a:prstGeom>
          <a:ln w="38100">
            <a:solidFill>
              <a:srgbClr val="62B5E5"/>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6D15E610-F466-3AA1-F32F-6178C387FB1F}"/>
              </a:ext>
            </a:extLst>
          </p:cNvPr>
          <p:cNvCxnSpPr>
            <a:cxnSpLocks/>
          </p:cNvCxnSpPr>
          <p:nvPr/>
        </p:nvCxnSpPr>
        <p:spPr>
          <a:xfrm flipH="1">
            <a:off x="7789728" y="2784737"/>
            <a:ext cx="1047796" cy="1470010"/>
          </a:xfrm>
          <a:prstGeom prst="line">
            <a:avLst/>
          </a:prstGeom>
          <a:ln w="38100">
            <a:solidFill>
              <a:srgbClr val="0097A9"/>
            </a:solidFill>
          </a:ln>
        </p:spPr>
        <p:style>
          <a:lnRef idx="1">
            <a:schemeClr val="accent2"/>
          </a:lnRef>
          <a:fillRef idx="0">
            <a:schemeClr val="accent2"/>
          </a:fillRef>
          <a:effectRef idx="0">
            <a:schemeClr val="accent2"/>
          </a:effectRef>
          <a:fontRef idx="minor">
            <a:schemeClr val="tx1"/>
          </a:fontRef>
        </p:style>
      </p:cxnSp>
      <p:cxnSp>
        <p:nvCxnSpPr>
          <p:cNvPr id="517" name="Straight Connector 516">
            <a:extLst>
              <a:ext uri="{FF2B5EF4-FFF2-40B4-BE49-F238E27FC236}">
                <a16:creationId xmlns:a16="http://schemas.microsoft.com/office/drawing/2014/main" id="{2E1DD2A7-D97C-2F66-18B8-5C143778E2E1}"/>
              </a:ext>
            </a:extLst>
          </p:cNvPr>
          <p:cNvCxnSpPr>
            <a:cxnSpLocks/>
          </p:cNvCxnSpPr>
          <p:nvPr/>
        </p:nvCxnSpPr>
        <p:spPr>
          <a:xfrm flipH="1" flipV="1">
            <a:off x="8827888" y="2792897"/>
            <a:ext cx="2581648" cy="1"/>
          </a:xfrm>
          <a:prstGeom prst="line">
            <a:avLst/>
          </a:prstGeom>
          <a:ln w="38100">
            <a:solidFill>
              <a:srgbClr val="0097A9"/>
            </a:solidFill>
          </a:ln>
        </p:spPr>
        <p:style>
          <a:lnRef idx="1">
            <a:schemeClr val="accent1"/>
          </a:lnRef>
          <a:fillRef idx="0">
            <a:schemeClr val="accent1"/>
          </a:fillRef>
          <a:effectRef idx="0">
            <a:schemeClr val="accent1"/>
          </a:effectRef>
          <a:fontRef idx="minor">
            <a:schemeClr val="tx1"/>
          </a:fontRef>
        </p:style>
      </p:cxnSp>
      <p:sp>
        <p:nvSpPr>
          <p:cNvPr id="518" name="TextBox 517">
            <a:extLst>
              <a:ext uri="{FF2B5EF4-FFF2-40B4-BE49-F238E27FC236}">
                <a16:creationId xmlns:a16="http://schemas.microsoft.com/office/drawing/2014/main" id="{89A21AA9-3D71-2AD5-1EBE-E2F09758AD16}"/>
              </a:ext>
            </a:extLst>
          </p:cNvPr>
          <p:cNvSpPr txBox="1"/>
          <p:nvPr/>
        </p:nvSpPr>
        <p:spPr>
          <a:xfrm>
            <a:off x="4406138" y="4431355"/>
            <a:ext cx="994577" cy="446276"/>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600"/>
              </a:spcBef>
              <a:spcAft>
                <a:spcPts val="0"/>
              </a:spcAft>
              <a:buClrTx/>
              <a:buSzPct val="100000"/>
              <a:buFontTx/>
              <a:buNone/>
              <a:tabLst/>
              <a:defRPr/>
            </a:pPr>
            <a:r>
              <a:rPr kumimoji="0" lang="en-US" sz="1200" b="0" i="0" u="none" strike="noStrike" kern="0" cap="none" spc="0" normalizeH="0" baseline="0" noProof="0">
                <a:ln>
                  <a:noFill/>
                </a:ln>
                <a:solidFill>
                  <a:srgbClr val="000000"/>
                </a:solidFill>
                <a:effectLst/>
                <a:uLnTx/>
                <a:uFillTx/>
                <a:latin typeface="Open Sans"/>
                <a:ea typeface="+mn-ea"/>
                <a:cs typeface="+mn-cs"/>
              </a:rPr>
              <a:t>Application </a:t>
            </a:r>
          </a:p>
          <a:p>
            <a:pPr marL="0" marR="0" lvl="0" indent="0" algn="ctr" defTabSz="914400" rtl="0" eaLnBrk="1" fontAlgn="auto" latinLnBrk="0" hangingPunct="1">
              <a:lnSpc>
                <a:spcPct val="100000"/>
              </a:lnSpc>
              <a:spcBef>
                <a:spcPts val="600"/>
              </a:spcBef>
              <a:spcAft>
                <a:spcPts val="0"/>
              </a:spcAft>
              <a:buClrTx/>
              <a:buSzPct val="100000"/>
              <a:buFontTx/>
              <a:buNone/>
              <a:tabLst/>
              <a:defRPr/>
            </a:pPr>
            <a:r>
              <a:rPr lang="en-US" sz="1200" kern="0">
                <a:solidFill>
                  <a:srgbClr val="000000"/>
                </a:solidFill>
                <a:latin typeface="Open Sans"/>
              </a:rPr>
              <a:t>Management</a:t>
            </a:r>
            <a:endParaRPr kumimoji="0" lang="en-US" sz="1200" b="0" i="0" u="none" strike="noStrike" kern="0" cap="none" spc="0" normalizeH="0" baseline="0" noProof="0">
              <a:ln>
                <a:noFill/>
              </a:ln>
              <a:solidFill>
                <a:srgbClr val="000000"/>
              </a:solidFill>
              <a:effectLst/>
              <a:uLnTx/>
              <a:uFillTx/>
              <a:latin typeface="Open Sans"/>
              <a:ea typeface="+mn-ea"/>
              <a:cs typeface="+mn-cs"/>
            </a:endParaRPr>
          </a:p>
        </p:txBody>
      </p:sp>
      <p:sp>
        <p:nvSpPr>
          <p:cNvPr id="519" name="TextBox 518">
            <a:extLst>
              <a:ext uri="{FF2B5EF4-FFF2-40B4-BE49-F238E27FC236}">
                <a16:creationId xmlns:a16="http://schemas.microsoft.com/office/drawing/2014/main" id="{808C1608-ED15-84AD-A2E9-149B5CE1A39D}"/>
              </a:ext>
            </a:extLst>
          </p:cNvPr>
          <p:cNvSpPr txBox="1"/>
          <p:nvPr/>
        </p:nvSpPr>
        <p:spPr>
          <a:xfrm>
            <a:off x="6072431" y="2719829"/>
            <a:ext cx="1001242" cy="184666"/>
          </a:xfrm>
          <a:prstGeom prst="rect">
            <a:avLst/>
          </a:prstGeom>
          <a:noFill/>
        </p:spPr>
        <p:txBody>
          <a:bodyPr wrap="square" lIns="0" tIns="0" rIns="0" bIns="0" rtlCol="0">
            <a:spAutoFit/>
          </a:bodyPr>
          <a:lstStyle>
            <a:defPPr>
              <a:defRPr lang="en-US"/>
            </a:defPPr>
            <a:lvl1pPr>
              <a:spcBef>
                <a:spcPts val="600"/>
              </a:spcBef>
              <a:buSzPct val="100000"/>
              <a:defRPr sz="900">
                <a:solidFill>
                  <a:schemeClr val="bg1"/>
                </a:solidFill>
              </a:defRPr>
            </a:lvl1pPr>
          </a:lstStyle>
          <a:p>
            <a:pPr marL="0" marR="0" lvl="0" indent="0" algn="l" defTabSz="914400" rtl="0" eaLnBrk="1" fontAlgn="auto" latinLnBrk="0" hangingPunct="1">
              <a:lnSpc>
                <a:spcPct val="100000"/>
              </a:lnSpc>
              <a:spcBef>
                <a:spcPts val="600"/>
              </a:spcBef>
              <a:spcAft>
                <a:spcPts val="0"/>
              </a:spcAft>
              <a:buClrTx/>
              <a:buSzPct val="100000"/>
              <a:buFontTx/>
              <a:buNone/>
              <a:tabLst/>
              <a:defRPr/>
            </a:pPr>
            <a:r>
              <a:rPr kumimoji="0" lang="en-US" sz="1200" b="0" i="0" u="none" strike="noStrike" kern="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rPr>
              <a:t>Access</a:t>
            </a:r>
          </a:p>
        </p:txBody>
      </p:sp>
      <p:sp>
        <p:nvSpPr>
          <p:cNvPr id="520" name="TextBox 519">
            <a:extLst>
              <a:ext uri="{FF2B5EF4-FFF2-40B4-BE49-F238E27FC236}">
                <a16:creationId xmlns:a16="http://schemas.microsoft.com/office/drawing/2014/main" id="{EAAE03F0-514D-8279-AAA9-1543C5FF82C9}"/>
              </a:ext>
            </a:extLst>
          </p:cNvPr>
          <p:cNvSpPr txBox="1"/>
          <p:nvPr/>
        </p:nvSpPr>
        <p:spPr>
          <a:xfrm>
            <a:off x="6926883" y="5051334"/>
            <a:ext cx="812431" cy="184666"/>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600"/>
              </a:spcBef>
              <a:spcAft>
                <a:spcPts val="0"/>
              </a:spcAft>
              <a:buClrTx/>
              <a:buSzPct val="100000"/>
              <a:buFontTx/>
              <a:buNone/>
              <a:tabLst/>
              <a:defRPr/>
            </a:pPr>
            <a:r>
              <a:rPr kumimoji="0" lang="en-US" sz="1200" b="0" i="0" u="none" strike="noStrike" kern="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rPr>
              <a:t>Settings</a:t>
            </a:r>
          </a:p>
        </p:txBody>
      </p:sp>
      <p:sp>
        <p:nvSpPr>
          <p:cNvPr id="521" name="TextBox 520">
            <a:extLst>
              <a:ext uri="{FF2B5EF4-FFF2-40B4-BE49-F238E27FC236}">
                <a16:creationId xmlns:a16="http://schemas.microsoft.com/office/drawing/2014/main" id="{2A88EE50-5136-DB16-69B5-0327361FF044}"/>
              </a:ext>
            </a:extLst>
          </p:cNvPr>
          <p:cNvSpPr txBox="1"/>
          <p:nvPr/>
        </p:nvSpPr>
        <p:spPr>
          <a:xfrm>
            <a:off x="5502865" y="3727446"/>
            <a:ext cx="1541391" cy="226993"/>
          </a:xfrm>
          <a:prstGeom prst="rect">
            <a:avLst/>
          </a:prstGeom>
          <a:noFill/>
        </p:spPr>
        <p:txBody>
          <a:bodyPr vert="horz" wrap="square" lIns="0" tIns="0" rIns="0" bIns="0" rtlCol="0">
            <a:spAutoFit/>
          </a:bodyPr>
          <a:lstStyle/>
          <a:p>
            <a:pPr marL="0" marR="0" lvl="0" indent="0" algn="ctr" defTabSz="914400" rtl="0" eaLnBrk="1" fontAlgn="auto" latinLnBrk="0" hangingPunct="1">
              <a:lnSpc>
                <a:spcPct val="100000"/>
              </a:lnSpc>
              <a:spcBef>
                <a:spcPts val="200"/>
              </a:spcBef>
              <a:spcAft>
                <a:spcPts val="0"/>
              </a:spcAft>
              <a:buClrTx/>
              <a:buSzPct val="100000"/>
              <a:buFontTx/>
              <a:buNone/>
              <a:tabLst/>
              <a:defRPr/>
            </a:pPr>
            <a:r>
              <a:rPr kumimoji="0" lang="en-US" sz="1600" b="1" i="0" u="none" strike="noStrike" kern="0" cap="none" spc="0" normalizeH="0" baseline="0" noProof="0">
                <a:ln>
                  <a:noFill/>
                </a:ln>
                <a:solidFill>
                  <a:prstClr val="black"/>
                </a:solidFill>
                <a:effectLst/>
                <a:uLnTx/>
                <a:uFillTx/>
                <a:latin typeface="Open Sans"/>
                <a:ea typeface="+mn-ea"/>
                <a:cs typeface="+mn-cs"/>
              </a:rPr>
              <a:t>Key Focus Areas</a:t>
            </a:r>
          </a:p>
        </p:txBody>
      </p:sp>
      <p:sp>
        <p:nvSpPr>
          <p:cNvPr id="522" name="Oval 521">
            <a:extLst>
              <a:ext uri="{FF2B5EF4-FFF2-40B4-BE49-F238E27FC236}">
                <a16:creationId xmlns:a16="http://schemas.microsoft.com/office/drawing/2014/main" id="{AFF8A82F-9B8B-C196-FA0A-3E004AC7C127}"/>
              </a:ext>
            </a:extLst>
          </p:cNvPr>
          <p:cNvSpPr/>
          <p:nvPr/>
        </p:nvSpPr>
        <p:spPr bwMode="gray">
          <a:xfrm>
            <a:off x="5428561" y="2932267"/>
            <a:ext cx="1741370" cy="1683754"/>
          </a:xfrm>
          <a:prstGeom prst="ellipse">
            <a:avLst/>
          </a:prstGeom>
          <a:noFill/>
          <a:ln w="19050" algn="ctr">
            <a:no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0" cap="none" spc="0" normalizeH="0" baseline="0" noProof="0">
              <a:ln>
                <a:noFill/>
              </a:ln>
              <a:solidFill>
                <a:prstClr val="white"/>
              </a:solidFill>
              <a:effectLst/>
              <a:uLnTx/>
              <a:uFillTx/>
              <a:latin typeface="Open Sans"/>
              <a:ea typeface="+mn-ea"/>
              <a:cs typeface="+mn-cs"/>
            </a:endParaRPr>
          </a:p>
        </p:txBody>
      </p:sp>
      <p:sp>
        <p:nvSpPr>
          <p:cNvPr id="523" name="Rectangle 522">
            <a:extLst>
              <a:ext uri="{FF2B5EF4-FFF2-40B4-BE49-F238E27FC236}">
                <a16:creationId xmlns:a16="http://schemas.microsoft.com/office/drawing/2014/main" id="{10B3BA16-A1F0-EE93-5752-4E39561F368D}"/>
              </a:ext>
            </a:extLst>
          </p:cNvPr>
          <p:cNvSpPr/>
          <p:nvPr/>
        </p:nvSpPr>
        <p:spPr>
          <a:xfrm>
            <a:off x="1092293" y="3477469"/>
            <a:ext cx="2301912" cy="246221"/>
          </a:xfrm>
          <a:prstGeom prst="rect">
            <a:avLst/>
          </a:prstGeom>
        </p:spPr>
        <p:txBody>
          <a:bodyPr wrap="none" lIns="0" tIns="0" rIns="0" bIns="0">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effectLst/>
                <a:uLnTx/>
                <a:uFillTx/>
                <a:latin typeface="Open Sans"/>
                <a:ea typeface="Open Sans" panose="020B0606030504020204" pitchFamily="34" charset="0"/>
                <a:cs typeface="Open Sans" panose="020B0606030504020204" pitchFamily="34" charset="0"/>
              </a:rPr>
              <a:t>Receiving Applications</a:t>
            </a:r>
          </a:p>
        </p:txBody>
      </p:sp>
      <p:sp>
        <p:nvSpPr>
          <p:cNvPr id="524" name="Rectangle 523">
            <a:extLst>
              <a:ext uri="{FF2B5EF4-FFF2-40B4-BE49-F238E27FC236}">
                <a16:creationId xmlns:a16="http://schemas.microsoft.com/office/drawing/2014/main" id="{2D00ECA4-4373-0A72-012F-75B109E1A4A7}"/>
              </a:ext>
            </a:extLst>
          </p:cNvPr>
          <p:cNvSpPr/>
          <p:nvPr/>
        </p:nvSpPr>
        <p:spPr>
          <a:xfrm>
            <a:off x="8876902" y="2519332"/>
            <a:ext cx="2229778" cy="246221"/>
          </a:xfrm>
          <a:prstGeom prst="rect">
            <a:avLst/>
          </a:prstGeom>
        </p:spPr>
        <p:txBody>
          <a:bodyPr wrap="none" lIns="0" tIns="0" rIns="0" bIns="0">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rPr>
              <a:t>Admin Portal Settings</a:t>
            </a:r>
            <a:endParaRPr kumimoji="0" lang="en-US" sz="1600" b="1" i="0" u="none" strike="noStrike" kern="1200" cap="none" spc="0" normalizeH="0" baseline="0" noProof="0">
              <a:ln>
                <a:noFill/>
              </a:ln>
              <a:solidFill>
                <a:srgbClr val="FFFFFF"/>
              </a:solidFill>
              <a:effectLst/>
              <a:uLnTx/>
              <a:uFillTx/>
              <a:latin typeface="Open Sans"/>
              <a:ea typeface="Open Sans" panose="020B0606030504020204" pitchFamily="34" charset="0"/>
              <a:cs typeface="Open Sans" panose="020B0606030504020204" pitchFamily="34" charset="0"/>
            </a:endParaRPr>
          </a:p>
        </p:txBody>
      </p:sp>
      <p:sp>
        <p:nvSpPr>
          <p:cNvPr id="525" name="TextBox 524">
            <a:extLst>
              <a:ext uri="{FF2B5EF4-FFF2-40B4-BE49-F238E27FC236}">
                <a16:creationId xmlns:a16="http://schemas.microsoft.com/office/drawing/2014/main" id="{54B037CF-6194-CC13-49CC-8BF846293569}"/>
              </a:ext>
            </a:extLst>
          </p:cNvPr>
          <p:cNvSpPr txBox="1"/>
          <p:nvPr/>
        </p:nvSpPr>
        <p:spPr>
          <a:xfrm>
            <a:off x="8737272" y="3039072"/>
            <a:ext cx="2903196" cy="2470163"/>
          </a:xfrm>
          <a:prstGeom prst="rect">
            <a:avLst/>
          </a:prstGeom>
          <a:noFill/>
        </p:spPr>
        <p:txBody>
          <a:bodyPr wrap="square" rtlCol="0">
            <a:spAutoFit/>
          </a:bodyPr>
          <a:lstStyle/>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Overview of different application types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Configuring schools and majors </a:t>
            </a:r>
            <a:br>
              <a:rPr lang="en-US" sz="1200">
                <a:latin typeface="Calibri"/>
                <a:ea typeface="Open Sans"/>
                <a:cs typeface="Calibri"/>
              </a:rPr>
            </a:br>
            <a:r>
              <a:rPr lang="en-US" sz="1200">
                <a:latin typeface="Calibri"/>
                <a:ea typeface="Open Sans"/>
                <a:cs typeface="Calibri"/>
              </a:rPr>
              <a:t>Setting dates, fees, essays, and school required questions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Customizing major questions for graduate programs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Adjusting display, payment, and publish settings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Managing scholarship settings </a:t>
            </a:r>
          </a:p>
        </p:txBody>
      </p:sp>
      <p:sp>
        <p:nvSpPr>
          <p:cNvPr id="526" name="TextBox 525">
            <a:extLst>
              <a:ext uri="{FF2B5EF4-FFF2-40B4-BE49-F238E27FC236}">
                <a16:creationId xmlns:a16="http://schemas.microsoft.com/office/drawing/2014/main" id="{7382CD99-5454-2153-4861-C260F6A6E653}"/>
              </a:ext>
            </a:extLst>
          </p:cNvPr>
          <p:cNvSpPr txBox="1"/>
          <p:nvPr/>
        </p:nvSpPr>
        <p:spPr>
          <a:xfrm>
            <a:off x="906419" y="1864701"/>
            <a:ext cx="2903196" cy="1570302"/>
          </a:xfrm>
          <a:prstGeom prst="rect">
            <a:avLst/>
          </a:prstGeom>
          <a:noFill/>
        </p:spPr>
        <p:txBody>
          <a:bodyPr wrap="square" rtlCol="0">
            <a:spAutoFit/>
          </a:bodyPr>
          <a:lstStyle/>
          <a:p>
            <a:pPr marL="180975" marR="5080" lvl="0" indent="-17145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Calibri"/>
                <a:ea typeface="Open Sans"/>
                <a:cs typeface="Calibri"/>
              </a:rPr>
              <a:t>Logging in &amp; MFA Access</a:t>
            </a:r>
          </a:p>
          <a:p>
            <a:pPr marL="180975" marR="5080" lvl="0" indent="-17145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lang="en-US" sz="1200">
                <a:latin typeface="Calibri"/>
                <a:ea typeface="Open Sans"/>
                <a:cs typeface="Calibri"/>
              </a:rPr>
              <a:t>Overview of roles within the Admin Portal </a:t>
            </a:r>
          </a:p>
          <a:p>
            <a:pPr marL="180975" marR="5080" lvl="0" indent="-17145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lang="en-US" sz="1200">
                <a:latin typeface="Calibri"/>
                <a:ea typeface="Open Sans"/>
                <a:cs typeface="Calibri"/>
              </a:rPr>
              <a:t>Set-up, modify, and remove access</a:t>
            </a:r>
            <a:endParaRPr kumimoji="0" lang="en-US" sz="1200" b="0" i="0" u="none" strike="noStrike" kern="1200" cap="none" spc="0" normalizeH="0" baseline="0" noProof="0">
              <a:ln>
                <a:noFill/>
              </a:ln>
              <a:solidFill>
                <a:srgbClr val="000000"/>
              </a:solidFill>
              <a:effectLst/>
              <a:uLnTx/>
              <a:uFillTx/>
              <a:latin typeface="Calibri"/>
              <a:ea typeface="Open Sans"/>
              <a:cs typeface="Calibri"/>
            </a:endParaRPr>
          </a:p>
          <a:p>
            <a:pPr marL="9525" marR="5080" lvl="0" indent="0" algn="l" defTabSz="914400" rtl="0" eaLnBrk="1" fontAlgn="auto" latinLnBrk="0" hangingPunct="1">
              <a:lnSpc>
                <a:spcPct val="120000"/>
              </a:lnSpc>
              <a:spcBef>
                <a:spcPts val="100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alibri"/>
              <a:ea typeface="Open Sans"/>
              <a:cs typeface="Calibri"/>
            </a:endParaRPr>
          </a:p>
        </p:txBody>
      </p:sp>
      <p:sp>
        <p:nvSpPr>
          <p:cNvPr id="527" name="TextBox 526">
            <a:extLst>
              <a:ext uri="{FF2B5EF4-FFF2-40B4-BE49-F238E27FC236}">
                <a16:creationId xmlns:a16="http://schemas.microsoft.com/office/drawing/2014/main" id="{1FE38E47-5BE0-7E95-5D98-2BD1425813D6}"/>
              </a:ext>
            </a:extLst>
          </p:cNvPr>
          <p:cNvSpPr txBox="1"/>
          <p:nvPr/>
        </p:nvSpPr>
        <p:spPr>
          <a:xfrm>
            <a:off x="805889" y="3996980"/>
            <a:ext cx="3107635" cy="2477730"/>
          </a:xfrm>
          <a:prstGeom prst="rect">
            <a:avLst/>
          </a:prstGeom>
          <a:noFill/>
        </p:spPr>
        <p:txBody>
          <a:bodyPr wrap="square" lIns="91440" tIns="45720" rIns="91440" bIns="45720" rtlCol="0" anchor="t">
            <a:spAutoFit/>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Application search and exports ​</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Monitoring application counts ​</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Managing application transmission ​</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Managing school and district changes ​</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Updating contact information and other school details ​</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Handling school codes, data, and migration requests ​</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a:latin typeface="Calibri"/>
                <a:ea typeface="Open Sans"/>
                <a:cs typeface="Calibri"/>
              </a:rPr>
              <a:t>Integrating college scorecard data ​</a:t>
            </a:r>
          </a:p>
        </p:txBody>
      </p:sp>
      <p:pic>
        <p:nvPicPr>
          <p:cNvPr id="532" name="Graphic 531" descr="Cloud Computing with solid fill">
            <a:extLst>
              <a:ext uri="{FF2B5EF4-FFF2-40B4-BE49-F238E27FC236}">
                <a16:creationId xmlns:a16="http://schemas.microsoft.com/office/drawing/2014/main" id="{FA4E8757-64F7-DEE4-ADB9-0EE2AE7C20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85499" y="3515716"/>
            <a:ext cx="818068" cy="818068"/>
          </a:xfrm>
          <a:prstGeom prst="rect">
            <a:avLst/>
          </a:prstGeom>
        </p:spPr>
      </p:pic>
    </p:spTree>
    <p:extLst>
      <p:ext uri="{BB962C8B-B14F-4D97-AF65-F5344CB8AC3E}">
        <p14:creationId xmlns:p14="http://schemas.microsoft.com/office/powerpoint/2010/main" val="2960132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Title 1">
            <a:extLst>
              <a:ext uri="{FF2B5EF4-FFF2-40B4-BE49-F238E27FC236}">
                <a16:creationId xmlns:a16="http://schemas.microsoft.com/office/drawing/2014/main" id="{5AF733C6-E91D-7E35-4D3E-F80D88728156}"/>
              </a:ext>
            </a:extLst>
          </p:cNvPr>
          <p:cNvSpPr>
            <a:spLocks noGrp="1"/>
          </p:cNvSpPr>
          <p:nvPr>
            <p:ph type="title"/>
          </p:nvPr>
        </p:nvSpPr>
        <p:spPr>
          <a:xfrm>
            <a:off x="536136" y="558800"/>
            <a:ext cx="11252200" cy="505290"/>
          </a:xfrm>
        </p:spPr>
        <p:txBody>
          <a:bodyPr/>
          <a:lstStyle/>
          <a:p>
            <a:r>
              <a:rPr lang="en-US"/>
              <a:t>Today’s Focus Areas</a:t>
            </a:r>
          </a:p>
        </p:txBody>
      </p:sp>
      <p:graphicFrame>
        <p:nvGraphicFramePr>
          <p:cNvPr id="47" name="Chart Placeholder 19">
            <a:extLst>
              <a:ext uri="{FF2B5EF4-FFF2-40B4-BE49-F238E27FC236}">
                <a16:creationId xmlns:a16="http://schemas.microsoft.com/office/drawing/2014/main" id="{790F3EBF-0D01-3899-428B-E87196BB0528}"/>
              </a:ext>
            </a:extLst>
          </p:cNvPr>
          <p:cNvGraphicFramePr>
            <a:graphicFrameLocks/>
          </p:cNvGraphicFramePr>
          <p:nvPr>
            <p:extLst>
              <p:ext uri="{D42A27DB-BD31-4B8C-83A1-F6EECF244321}">
                <p14:modId xmlns:p14="http://schemas.microsoft.com/office/powerpoint/2010/main" val="2411506798"/>
              </p:ext>
            </p:extLst>
          </p:nvPr>
        </p:nvGraphicFramePr>
        <p:xfrm>
          <a:off x="3087194" y="1235242"/>
          <a:ext cx="6190837" cy="6039009"/>
        </p:xfrm>
        <a:graphic>
          <a:graphicData uri="http://schemas.openxmlformats.org/drawingml/2006/chart">
            <c:chart xmlns:c="http://schemas.openxmlformats.org/drawingml/2006/chart" xmlns:r="http://schemas.openxmlformats.org/officeDocument/2006/relationships" r:id="rId3"/>
          </a:graphicData>
        </a:graphic>
      </p:graphicFrame>
      <p:sp>
        <p:nvSpPr>
          <p:cNvPr id="48" name="Title 3">
            <a:extLst>
              <a:ext uri="{FF2B5EF4-FFF2-40B4-BE49-F238E27FC236}">
                <a16:creationId xmlns:a16="http://schemas.microsoft.com/office/drawing/2014/main" id="{7EFB91CB-9636-4E03-FF07-D665B9FC7E69}"/>
              </a:ext>
            </a:extLst>
          </p:cNvPr>
          <p:cNvSpPr txBox="1">
            <a:spLocks/>
          </p:cNvSpPr>
          <p:nvPr/>
        </p:nvSpPr>
        <p:spPr>
          <a:xfrm>
            <a:off x="904973" y="797646"/>
            <a:ext cx="10548594" cy="654082"/>
          </a:xfrm>
          <a:prstGeom prst="rect">
            <a:avLst/>
          </a:prstGeom>
        </p:spPr>
        <p:txBody>
          <a:bodyPr vert="horz" lIns="0" tIns="45720" rIns="0" bIns="0" rtlCol="0" anchor="t" anchorCtr="0">
            <a:noAutofit/>
          </a:bodyPr>
          <a:lstStyle>
            <a:lvl1pPr algn="l" defTabSz="914400" rtl="0" eaLnBrk="1" latinLnBrk="0" hangingPunct="1">
              <a:lnSpc>
                <a:spcPct val="80000"/>
              </a:lnSpc>
              <a:spcBef>
                <a:spcPct val="0"/>
              </a:spcBef>
              <a:buNone/>
              <a:defRPr lang="en-US" sz="3600" b="0" i="0" kern="1200" cap="none" spc="-75" baseline="0" dirty="0">
                <a:solidFill>
                  <a:schemeClr val="tx1"/>
                </a:solidFill>
                <a:latin typeface="+mj-lt"/>
                <a:ea typeface="Bebas Neue" charset="0"/>
                <a:cs typeface="Chronicle Display Black"/>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endParaRPr kumimoji="0" lang="en-US" sz="2000" b="0" i="0" u="none" strike="noStrike" kern="1200" cap="none" spc="-75" normalizeH="0" baseline="0" noProof="0">
              <a:ln>
                <a:noFill/>
              </a:ln>
              <a:solidFill>
                <a:prstClr val="black"/>
              </a:solidFill>
              <a:effectLst/>
              <a:uLnTx/>
              <a:uFillTx/>
              <a:latin typeface="Open Sans"/>
            </a:endParaRPr>
          </a:p>
        </p:txBody>
      </p:sp>
      <p:sp>
        <p:nvSpPr>
          <p:cNvPr id="49" name="Rectangle 48">
            <a:extLst>
              <a:ext uri="{FF2B5EF4-FFF2-40B4-BE49-F238E27FC236}">
                <a16:creationId xmlns:a16="http://schemas.microsoft.com/office/drawing/2014/main" id="{27C8A4A7-9436-1320-F6E1-86F727A28AD0}"/>
              </a:ext>
            </a:extLst>
          </p:cNvPr>
          <p:cNvSpPr/>
          <p:nvPr/>
        </p:nvSpPr>
        <p:spPr>
          <a:xfrm>
            <a:off x="1002464" y="1372258"/>
            <a:ext cx="3354044" cy="492443"/>
          </a:xfrm>
          <a:prstGeom prst="rect">
            <a:avLst/>
          </a:prstGeom>
        </p:spPr>
        <p:txBody>
          <a:bodyPr wrap="square" lIns="0" tIns="0" rIns="0" bIns="0">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600" b="1">
                <a:solidFill>
                  <a:srgbClr val="000000"/>
                </a:solidFill>
                <a:latin typeface="Open Sans"/>
                <a:ea typeface="Open Sans" panose="020B0606030504020204" pitchFamily="34" charset="0"/>
                <a:cs typeface="Open Sans" panose="020B0606030504020204" pitchFamily="34" charset="0"/>
              </a:rPr>
              <a:t>Admin Portal Access </a:t>
            </a:r>
            <a:endParaRPr kumimoji="0" lang="en-US" sz="1600" b="1" i="0" u="none" strike="noStrike" kern="120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srgbClr val="FFFFFF"/>
              </a:solidFill>
              <a:effectLst/>
              <a:uLnTx/>
              <a:uFillTx/>
              <a:latin typeface="Open Sans"/>
              <a:ea typeface="Open Sans" panose="020B0606030504020204" pitchFamily="34" charset="0"/>
              <a:cs typeface="Open Sans" panose="020B0606030504020204" pitchFamily="34" charset="0"/>
            </a:endParaRPr>
          </a:p>
        </p:txBody>
      </p:sp>
      <p:sp>
        <p:nvSpPr>
          <p:cNvPr id="50" name="Oval 49">
            <a:extLst>
              <a:ext uri="{FF2B5EF4-FFF2-40B4-BE49-F238E27FC236}">
                <a16:creationId xmlns:a16="http://schemas.microsoft.com/office/drawing/2014/main" id="{BB1FC13F-BFEC-EFF0-3F76-A7017687234A}"/>
              </a:ext>
            </a:extLst>
          </p:cNvPr>
          <p:cNvSpPr/>
          <p:nvPr/>
        </p:nvSpPr>
        <p:spPr bwMode="gray">
          <a:xfrm>
            <a:off x="5358935" y="3107467"/>
            <a:ext cx="1832178" cy="1771557"/>
          </a:xfrm>
          <a:prstGeom prst="ellipse">
            <a:avLst/>
          </a:prstGeom>
          <a:solidFill>
            <a:sysClr val="window" lastClr="FFFFFF"/>
          </a:solidFill>
          <a:ln w="19050" algn="ctr">
            <a:no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0" cap="none" spc="0" normalizeH="0" baseline="0" noProof="0">
              <a:ln>
                <a:noFill/>
              </a:ln>
              <a:solidFill>
                <a:prstClr val="white"/>
              </a:solidFill>
              <a:effectLst/>
              <a:uLnTx/>
              <a:uFillTx/>
              <a:latin typeface="Open Sans"/>
              <a:ea typeface="+mn-ea"/>
              <a:cs typeface="+mn-cs"/>
            </a:endParaRPr>
          </a:p>
        </p:txBody>
      </p:sp>
      <p:cxnSp>
        <p:nvCxnSpPr>
          <p:cNvPr id="512" name="Straight Connector 511">
            <a:extLst>
              <a:ext uri="{FF2B5EF4-FFF2-40B4-BE49-F238E27FC236}">
                <a16:creationId xmlns:a16="http://schemas.microsoft.com/office/drawing/2014/main" id="{50B7AD7B-0DC0-28A4-E3AF-5AD7CE57C98B}"/>
              </a:ext>
            </a:extLst>
          </p:cNvPr>
          <p:cNvCxnSpPr>
            <a:cxnSpLocks/>
          </p:cNvCxnSpPr>
          <p:nvPr/>
        </p:nvCxnSpPr>
        <p:spPr>
          <a:xfrm flipH="1" flipV="1">
            <a:off x="4043301" y="1668008"/>
            <a:ext cx="1138824" cy="657960"/>
          </a:xfrm>
          <a:prstGeom prst="line">
            <a:avLst/>
          </a:prstGeom>
          <a:ln w="38100">
            <a:solidFill>
              <a:srgbClr val="62B5E5"/>
            </a:solidFill>
          </a:ln>
        </p:spPr>
        <p:style>
          <a:lnRef idx="1">
            <a:schemeClr val="accent1"/>
          </a:lnRef>
          <a:fillRef idx="0">
            <a:schemeClr val="accent1"/>
          </a:fillRef>
          <a:effectRef idx="0">
            <a:schemeClr val="accent1"/>
          </a:effectRef>
          <a:fontRef idx="minor">
            <a:schemeClr val="tx1"/>
          </a:fontRef>
        </p:style>
      </p:cxnSp>
      <p:cxnSp>
        <p:nvCxnSpPr>
          <p:cNvPr id="515" name="Straight Connector 514">
            <a:extLst>
              <a:ext uri="{FF2B5EF4-FFF2-40B4-BE49-F238E27FC236}">
                <a16:creationId xmlns:a16="http://schemas.microsoft.com/office/drawing/2014/main" id="{D6EEC955-B90A-F9C1-5AA0-22C4C6C33D63}"/>
              </a:ext>
            </a:extLst>
          </p:cNvPr>
          <p:cNvCxnSpPr>
            <a:cxnSpLocks/>
          </p:cNvCxnSpPr>
          <p:nvPr/>
        </p:nvCxnSpPr>
        <p:spPr>
          <a:xfrm flipH="1" flipV="1">
            <a:off x="1122451" y="1673429"/>
            <a:ext cx="2965340" cy="1"/>
          </a:xfrm>
          <a:prstGeom prst="line">
            <a:avLst/>
          </a:prstGeom>
          <a:ln w="38100">
            <a:solidFill>
              <a:srgbClr val="62B5E5"/>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6D15E610-F466-3AA1-F32F-6178C387FB1F}"/>
              </a:ext>
            </a:extLst>
          </p:cNvPr>
          <p:cNvCxnSpPr>
            <a:cxnSpLocks/>
          </p:cNvCxnSpPr>
          <p:nvPr/>
        </p:nvCxnSpPr>
        <p:spPr>
          <a:xfrm flipH="1">
            <a:off x="7789728" y="2784737"/>
            <a:ext cx="1047796" cy="1470010"/>
          </a:xfrm>
          <a:prstGeom prst="line">
            <a:avLst/>
          </a:prstGeom>
          <a:ln w="38100">
            <a:solidFill>
              <a:srgbClr val="0097A9"/>
            </a:solidFill>
          </a:ln>
        </p:spPr>
        <p:style>
          <a:lnRef idx="1">
            <a:schemeClr val="accent2"/>
          </a:lnRef>
          <a:fillRef idx="0">
            <a:schemeClr val="accent2"/>
          </a:fillRef>
          <a:effectRef idx="0">
            <a:schemeClr val="accent2"/>
          </a:effectRef>
          <a:fontRef idx="minor">
            <a:schemeClr val="tx1"/>
          </a:fontRef>
        </p:style>
      </p:cxnSp>
      <p:cxnSp>
        <p:nvCxnSpPr>
          <p:cNvPr id="517" name="Straight Connector 516">
            <a:extLst>
              <a:ext uri="{FF2B5EF4-FFF2-40B4-BE49-F238E27FC236}">
                <a16:creationId xmlns:a16="http://schemas.microsoft.com/office/drawing/2014/main" id="{2E1DD2A7-D97C-2F66-18B8-5C143778E2E1}"/>
              </a:ext>
            </a:extLst>
          </p:cNvPr>
          <p:cNvCxnSpPr>
            <a:cxnSpLocks/>
          </p:cNvCxnSpPr>
          <p:nvPr/>
        </p:nvCxnSpPr>
        <p:spPr>
          <a:xfrm flipH="1" flipV="1">
            <a:off x="8827888" y="2792897"/>
            <a:ext cx="2581648" cy="1"/>
          </a:xfrm>
          <a:prstGeom prst="line">
            <a:avLst/>
          </a:prstGeom>
          <a:ln w="38100">
            <a:solidFill>
              <a:srgbClr val="0097A9"/>
            </a:solidFill>
          </a:ln>
        </p:spPr>
        <p:style>
          <a:lnRef idx="1">
            <a:schemeClr val="accent1"/>
          </a:lnRef>
          <a:fillRef idx="0">
            <a:schemeClr val="accent1"/>
          </a:fillRef>
          <a:effectRef idx="0">
            <a:schemeClr val="accent1"/>
          </a:effectRef>
          <a:fontRef idx="minor">
            <a:schemeClr val="tx1"/>
          </a:fontRef>
        </p:style>
      </p:cxnSp>
      <p:sp>
        <p:nvSpPr>
          <p:cNvPr id="519" name="TextBox 518">
            <a:extLst>
              <a:ext uri="{FF2B5EF4-FFF2-40B4-BE49-F238E27FC236}">
                <a16:creationId xmlns:a16="http://schemas.microsoft.com/office/drawing/2014/main" id="{808C1608-ED15-84AD-A2E9-149B5CE1A39D}"/>
              </a:ext>
            </a:extLst>
          </p:cNvPr>
          <p:cNvSpPr txBox="1"/>
          <p:nvPr/>
        </p:nvSpPr>
        <p:spPr>
          <a:xfrm>
            <a:off x="6072431" y="2719829"/>
            <a:ext cx="1001242" cy="184666"/>
          </a:xfrm>
          <a:prstGeom prst="rect">
            <a:avLst/>
          </a:prstGeom>
          <a:noFill/>
        </p:spPr>
        <p:txBody>
          <a:bodyPr wrap="square" lIns="0" tIns="0" rIns="0" bIns="0" rtlCol="0">
            <a:spAutoFit/>
          </a:bodyPr>
          <a:lstStyle>
            <a:defPPr>
              <a:defRPr lang="en-US"/>
            </a:defPPr>
            <a:lvl1pPr>
              <a:spcBef>
                <a:spcPts val="600"/>
              </a:spcBef>
              <a:buSzPct val="100000"/>
              <a:defRPr sz="900">
                <a:solidFill>
                  <a:schemeClr val="bg1"/>
                </a:solidFill>
              </a:defRPr>
            </a:lvl1pPr>
          </a:lstStyle>
          <a:p>
            <a:pPr marL="0" marR="0" lvl="0" indent="0" algn="l" defTabSz="914400" rtl="0" eaLnBrk="1" fontAlgn="auto" latinLnBrk="0" hangingPunct="1">
              <a:lnSpc>
                <a:spcPct val="100000"/>
              </a:lnSpc>
              <a:spcBef>
                <a:spcPts val="600"/>
              </a:spcBef>
              <a:spcAft>
                <a:spcPts val="0"/>
              </a:spcAft>
              <a:buClrTx/>
              <a:buSzPct val="100000"/>
              <a:buFontTx/>
              <a:buNone/>
              <a:tabLst/>
              <a:defRPr/>
            </a:pPr>
            <a:r>
              <a:rPr kumimoji="0" lang="en-US" sz="1200" b="0" i="0" u="none" strike="noStrike" kern="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rPr>
              <a:t>Access</a:t>
            </a:r>
          </a:p>
        </p:txBody>
      </p:sp>
      <p:sp>
        <p:nvSpPr>
          <p:cNvPr id="520" name="TextBox 519">
            <a:extLst>
              <a:ext uri="{FF2B5EF4-FFF2-40B4-BE49-F238E27FC236}">
                <a16:creationId xmlns:a16="http://schemas.microsoft.com/office/drawing/2014/main" id="{EAAE03F0-514D-8279-AAA9-1543C5FF82C9}"/>
              </a:ext>
            </a:extLst>
          </p:cNvPr>
          <p:cNvSpPr txBox="1"/>
          <p:nvPr/>
        </p:nvSpPr>
        <p:spPr>
          <a:xfrm>
            <a:off x="6926883" y="5051334"/>
            <a:ext cx="812431" cy="184666"/>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600"/>
              </a:spcBef>
              <a:spcAft>
                <a:spcPts val="0"/>
              </a:spcAft>
              <a:buClrTx/>
              <a:buSzPct val="100000"/>
              <a:buFontTx/>
              <a:buNone/>
              <a:tabLst/>
              <a:defRPr/>
            </a:pPr>
            <a:r>
              <a:rPr kumimoji="0" lang="en-US" sz="1200" b="0" i="0" u="none" strike="noStrike" kern="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rPr>
              <a:t>Settings</a:t>
            </a:r>
          </a:p>
        </p:txBody>
      </p:sp>
      <p:sp>
        <p:nvSpPr>
          <p:cNvPr id="522" name="Oval 521">
            <a:extLst>
              <a:ext uri="{FF2B5EF4-FFF2-40B4-BE49-F238E27FC236}">
                <a16:creationId xmlns:a16="http://schemas.microsoft.com/office/drawing/2014/main" id="{AFF8A82F-9B8B-C196-FA0A-3E004AC7C127}"/>
              </a:ext>
            </a:extLst>
          </p:cNvPr>
          <p:cNvSpPr/>
          <p:nvPr/>
        </p:nvSpPr>
        <p:spPr bwMode="gray">
          <a:xfrm>
            <a:off x="5428561" y="2932267"/>
            <a:ext cx="1741370" cy="1683754"/>
          </a:xfrm>
          <a:prstGeom prst="ellipse">
            <a:avLst/>
          </a:prstGeom>
          <a:noFill/>
          <a:ln w="19050" algn="ctr">
            <a:noFill/>
            <a:miter lim="800000"/>
            <a:headEnd/>
            <a:tailEnd/>
          </a:ln>
        </p:spPr>
        <p:txBody>
          <a:bodyPr wrap="square" lIns="88900" tIns="88900" rIns="88900" bIns="88900" rtlCol="0" anchor="ctr"/>
          <a:lstStyle/>
          <a:p>
            <a:pPr marL="0" marR="0" lvl="0" indent="0" algn="ctr" defTabSz="914400" rtl="0" eaLnBrk="1" fontAlgn="auto" latinLnBrk="0" hangingPunct="1">
              <a:lnSpc>
                <a:spcPct val="106000"/>
              </a:lnSpc>
              <a:spcBef>
                <a:spcPts val="0"/>
              </a:spcBef>
              <a:spcAft>
                <a:spcPts val="0"/>
              </a:spcAft>
              <a:buClrTx/>
              <a:buSzTx/>
              <a:buFont typeface="Wingdings 2" pitchFamily="18" charset="2"/>
              <a:buNone/>
              <a:tabLst/>
              <a:defRPr/>
            </a:pPr>
            <a:endParaRPr kumimoji="0" lang="en-US" sz="1600" b="1" i="0" u="none" strike="noStrike" kern="0" cap="none" spc="0" normalizeH="0" baseline="0" noProof="0">
              <a:ln>
                <a:noFill/>
              </a:ln>
              <a:solidFill>
                <a:prstClr val="white"/>
              </a:solidFill>
              <a:effectLst/>
              <a:uLnTx/>
              <a:uFillTx/>
              <a:latin typeface="Open Sans"/>
              <a:ea typeface="+mn-ea"/>
              <a:cs typeface="+mn-cs"/>
            </a:endParaRPr>
          </a:p>
        </p:txBody>
      </p:sp>
      <p:sp>
        <p:nvSpPr>
          <p:cNvPr id="524" name="Rectangle 523">
            <a:extLst>
              <a:ext uri="{FF2B5EF4-FFF2-40B4-BE49-F238E27FC236}">
                <a16:creationId xmlns:a16="http://schemas.microsoft.com/office/drawing/2014/main" id="{2D00ECA4-4373-0A72-012F-75B109E1A4A7}"/>
              </a:ext>
            </a:extLst>
          </p:cNvPr>
          <p:cNvSpPr/>
          <p:nvPr/>
        </p:nvSpPr>
        <p:spPr>
          <a:xfrm>
            <a:off x="8876902" y="2519332"/>
            <a:ext cx="2229778" cy="246221"/>
          </a:xfrm>
          <a:prstGeom prst="rect">
            <a:avLst/>
          </a:prstGeom>
        </p:spPr>
        <p:txBody>
          <a:bodyPr wrap="none" lIns="0" tIns="0" rIns="0" bIns="0">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Open Sans"/>
                <a:ea typeface="Open Sans" panose="020B0606030504020204" pitchFamily="34" charset="0"/>
                <a:cs typeface="Open Sans" panose="020B0606030504020204" pitchFamily="34" charset="0"/>
              </a:rPr>
              <a:t>Admin Portal Settings</a:t>
            </a:r>
            <a:endParaRPr kumimoji="0" lang="en-US" sz="1600" b="1" i="0" u="none" strike="noStrike" kern="1200" cap="none" spc="0" normalizeH="0" baseline="0" noProof="0">
              <a:ln>
                <a:noFill/>
              </a:ln>
              <a:solidFill>
                <a:srgbClr val="FFFFFF"/>
              </a:solidFill>
              <a:effectLst/>
              <a:uLnTx/>
              <a:uFillTx/>
              <a:latin typeface="Open Sans"/>
              <a:ea typeface="Open Sans" panose="020B0606030504020204" pitchFamily="34" charset="0"/>
              <a:cs typeface="Open Sans" panose="020B0606030504020204" pitchFamily="34" charset="0"/>
            </a:endParaRPr>
          </a:p>
        </p:txBody>
      </p:sp>
      <p:sp>
        <p:nvSpPr>
          <p:cNvPr id="525" name="TextBox 524">
            <a:extLst>
              <a:ext uri="{FF2B5EF4-FFF2-40B4-BE49-F238E27FC236}">
                <a16:creationId xmlns:a16="http://schemas.microsoft.com/office/drawing/2014/main" id="{54B037CF-6194-CC13-49CC-8BF846293569}"/>
              </a:ext>
            </a:extLst>
          </p:cNvPr>
          <p:cNvSpPr txBox="1"/>
          <p:nvPr/>
        </p:nvSpPr>
        <p:spPr>
          <a:xfrm>
            <a:off x="8737272" y="3039072"/>
            <a:ext cx="2903196" cy="2470163"/>
          </a:xfrm>
          <a:prstGeom prst="rect">
            <a:avLst/>
          </a:prstGeom>
          <a:noFill/>
        </p:spPr>
        <p:txBody>
          <a:bodyPr wrap="square" rtlCol="0">
            <a:spAutoFit/>
          </a:bodyPr>
          <a:lstStyle/>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Overview of different application types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Configuring schools and majors </a:t>
            </a:r>
            <a:br>
              <a:rPr lang="en-US" sz="1200">
                <a:latin typeface="Calibri"/>
                <a:ea typeface="Open Sans"/>
                <a:cs typeface="Calibri"/>
              </a:rPr>
            </a:br>
            <a:r>
              <a:rPr lang="en-US" sz="1200">
                <a:latin typeface="Calibri"/>
                <a:ea typeface="Open Sans"/>
                <a:cs typeface="Calibri"/>
              </a:rPr>
              <a:t>Setting dates, fees, essays, and school required questions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Customizing major questions for graduate programs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Adjusting display, payment, and publish settings </a:t>
            </a:r>
          </a:p>
          <a:p>
            <a:pPr marL="342900" indent="-342900">
              <a:lnSpc>
                <a:spcPct val="107000"/>
              </a:lnSpc>
              <a:spcAft>
                <a:spcPts val="800"/>
              </a:spcAft>
              <a:buSzPts val="1000"/>
              <a:buFont typeface="Symbol" panose="05050102010706020507" pitchFamily="18" charset="2"/>
              <a:buChar char=""/>
              <a:tabLst>
                <a:tab pos="457200" algn="l"/>
              </a:tabLst>
            </a:pPr>
            <a:r>
              <a:rPr lang="en-US" sz="1200">
                <a:latin typeface="Calibri"/>
                <a:ea typeface="Open Sans"/>
                <a:cs typeface="Calibri"/>
              </a:rPr>
              <a:t>Managing scholarship settings </a:t>
            </a:r>
          </a:p>
        </p:txBody>
      </p:sp>
      <p:sp>
        <p:nvSpPr>
          <p:cNvPr id="526" name="TextBox 525">
            <a:extLst>
              <a:ext uri="{FF2B5EF4-FFF2-40B4-BE49-F238E27FC236}">
                <a16:creationId xmlns:a16="http://schemas.microsoft.com/office/drawing/2014/main" id="{7382CD99-5454-2153-4861-C260F6A6E653}"/>
              </a:ext>
            </a:extLst>
          </p:cNvPr>
          <p:cNvSpPr txBox="1"/>
          <p:nvPr/>
        </p:nvSpPr>
        <p:spPr>
          <a:xfrm>
            <a:off x="906419" y="1864701"/>
            <a:ext cx="2903196" cy="1570302"/>
          </a:xfrm>
          <a:prstGeom prst="rect">
            <a:avLst/>
          </a:prstGeom>
          <a:noFill/>
        </p:spPr>
        <p:txBody>
          <a:bodyPr wrap="square" rtlCol="0">
            <a:spAutoFit/>
          </a:bodyPr>
          <a:lstStyle/>
          <a:p>
            <a:pPr marL="180975" marR="5080" lvl="0" indent="-17145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Calibri"/>
                <a:ea typeface="Open Sans"/>
                <a:cs typeface="Calibri"/>
              </a:rPr>
              <a:t>Logging in &amp; MFA Access</a:t>
            </a:r>
          </a:p>
          <a:p>
            <a:pPr marL="180975" marR="5080" lvl="0" indent="-17145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lang="en-US" sz="1200">
                <a:latin typeface="Calibri"/>
                <a:ea typeface="Open Sans"/>
                <a:cs typeface="Calibri"/>
              </a:rPr>
              <a:t>Overview of roles within the Admin Portal </a:t>
            </a:r>
          </a:p>
          <a:p>
            <a:pPr marL="180975" marR="5080" lvl="0" indent="-17145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lang="en-US" sz="1200">
                <a:latin typeface="Calibri"/>
                <a:ea typeface="Open Sans"/>
                <a:cs typeface="Calibri"/>
              </a:rPr>
              <a:t>Set-up, modify, and remove access</a:t>
            </a:r>
            <a:endParaRPr kumimoji="0" lang="en-US" sz="1200" b="0" i="0" u="none" strike="noStrike" kern="1200" cap="none" spc="0" normalizeH="0" baseline="0" noProof="0">
              <a:ln>
                <a:noFill/>
              </a:ln>
              <a:solidFill>
                <a:srgbClr val="000000"/>
              </a:solidFill>
              <a:effectLst/>
              <a:uLnTx/>
              <a:uFillTx/>
              <a:latin typeface="Calibri"/>
              <a:ea typeface="Open Sans"/>
              <a:cs typeface="Calibri"/>
            </a:endParaRPr>
          </a:p>
          <a:p>
            <a:pPr marL="9525" marR="5080" lvl="0" indent="0" algn="l" defTabSz="914400" rtl="0" eaLnBrk="1" fontAlgn="auto" latinLnBrk="0" hangingPunct="1">
              <a:lnSpc>
                <a:spcPct val="120000"/>
              </a:lnSpc>
              <a:spcBef>
                <a:spcPts val="100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alibri"/>
              <a:ea typeface="Open Sans"/>
              <a:cs typeface="Calibri"/>
            </a:endParaRPr>
          </a:p>
        </p:txBody>
      </p:sp>
    </p:spTree>
    <p:extLst>
      <p:ext uri="{BB962C8B-B14F-4D97-AF65-F5344CB8AC3E}">
        <p14:creationId xmlns:p14="http://schemas.microsoft.com/office/powerpoint/2010/main" val="2968544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D92174-BACA-282B-6CC9-DDADE8A99E45}"/>
              </a:ext>
            </a:extLst>
          </p:cNvPr>
          <p:cNvSpPr txBox="1"/>
          <p:nvPr/>
        </p:nvSpPr>
        <p:spPr>
          <a:xfrm>
            <a:off x="771896" y="1256805"/>
            <a:ext cx="711529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Calibri"/>
            </a:endParaRPr>
          </a:p>
        </p:txBody>
      </p:sp>
      <p:grpSp>
        <p:nvGrpSpPr>
          <p:cNvPr id="8" name="Group 7">
            <a:extLst>
              <a:ext uri="{FF2B5EF4-FFF2-40B4-BE49-F238E27FC236}">
                <a16:creationId xmlns:a16="http://schemas.microsoft.com/office/drawing/2014/main" id="{64F9B1FF-2BB2-CA2C-498B-F2C96A111881}"/>
              </a:ext>
            </a:extLst>
          </p:cNvPr>
          <p:cNvGrpSpPr/>
          <p:nvPr/>
        </p:nvGrpSpPr>
        <p:grpSpPr>
          <a:xfrm>
            <a:off x="914400" y="1884037"/>
            <a:ext cx="10928116" cy="4543678"/>
            <a:chOff x="2126418" y="3463454"/>
            <a:chExt cx="5947287" cy="2998305"/>
          </a:xfrm>
        </p:grpSpPr>
        <p:sp>
          <p:nvSpPr>
            <p:cNvPr id="5" name="Rectangle 4">
              <a:extLst>
                <a:ext uri="{FF2B5EF4-FFF2-40B4-BE49-F238E27FC236}">
                  <a16:creationId xmlns:a16="http://schemas.microsoft.com/office/drawing/2014/main" id="{0D9D8148-B53A-A2BC-1785-BEE5BD25EE84}"/>
                </a:ext>
              </a:extLst>
            </p:cNvPr>
            <p:cNvSpPr/>
            <p:nvPr/>
          </p:nvSpPr>
          <p:spPr>
            <a:xfrm>
              <a:off x="2126419" y="3463454"/>
              <a:ext cx="5947286" cy="2998305"/>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cs typeface="Calibri"/>
              </a:endParaRPr>
            </a:p>
          </p:txBody>
        </p:sp>
        <p:sp>
          <p:nvSpPr>
            <p:cNvPr id="7" name="TextBox 6">
              <a:extLst>
                <a:ext uri="{FF2B5EF4-FFF2-40B4-BE49-F238E27FC236}">
                  <a16:creationId xmlns:a16="http://schemas.microsoft.com/office/drawing/2014/main" id="{B76F3675-13AB-6ACC-7D95-1F1F594A993B}"/>
                </a:ext>
              </a:extLst>
            </p:cNvPr>
            <p:cNvSpPr txBox="1"/>
            <p:nvPr/>
          </p:nvSpPr>
          <p:spPr>
            <a:xfrm>
              <a:off x="2126418" y="3635228"/>
              <a:ext cx="2396583" cy="24371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1" i="0" u="none" strike="noStrike" kern="1200" cap="none" spc="0" normalizeH="0" baseline="0" noProof="0">
                <a:ln>
                  <a:noFill/>
                </a:ln>
                <a:solidFill>
                  <a:srgbClr val="000000"/>
                </a:solidFill>
                <a:effectLst/>
                <a:uLnTx/>
                <a:uFillTx/>
                <a:latin typeface="Calibri"/>
                <a:ea typeface="Open Sans"/>
                <a:cs typeface="Calibri"/>
              </a:endParaRPr>
            </a:p>
          </p:txBody>
        </p:sp>
      </p:grpSp>
      <p:sp>
        <p:nvSpPr>
          <p:cNvPr id="10" name="Title 1">
            <a:extLst>
              <a:ext uri="{FF2B5EF4-FFF2-40B4-BE49-F238E27FC236}">
                <a16:creationId xmlns:a16="http://schemas.microsoft.com/office/drawing/2014/main" id="{1D397867-233A-F9C1-4837-26737C277EA4}"/>
              </a:ext>
            </a:extLst>
          </p:cNvPr>
          <p:cNvSpPr txBox="1">
            <a:spLocks/>
          </p:cNvSpPr>
          <p:nvPr/>
        </p:nvSpPr>
        <p:spPr>
          <a:xfrm>
            <a:off x="914400" y="694944"/>
            <a:ext cx="10789920" cy="594360"/>
          </a:xfrm>
          <a:prstGeom prst="rect">
            <a:avLst/>
          </a:prstGeom>
        </p:spPr>
        <p:txBody>
          <a:bodyPr vert="horz" lIns="0" tIns="45720" rIns="0" bIns="0" rtlCol="0" anchor="b" anchorCtr="0">
            <a:noAutofit/>
          </a:bodyPr>
          <a:lstStyle>
            <a:lvl1pPr algn="l" defTabSz="914400" rtl="0" eaLnBrk="1" latinLnBrk="0" hangingPunct="1">
              <a:lnSpc>
                <a:spcPct val="80000"/>
              </a:lnSpc>
              <a:spcBef>
                <a:spcPct val="0"/>
              </a:spcBef>
              <a:buNone/>
              <a:defRPr lang="en-US" sz="3600" b="0" i="0" kern="1200" cap="none" spc="-75" baseline="0" dirty="0">
                <a:solidFill>
                  <a:schemeClr val="tx1"/>
                </a:solidFill>
                <a:latin typeface="+mj-lt"/>
                <a:ea typeface="Bebas Neue" charset="0"/>
                <a:cs typeface="Chronicle Display Black"/>
              </a:defRPr>
            </a:lvl1pPr>
          </a:lstStyle>
          <a:p>
            <a:endParaRPr lang="en-US"/>
          </a:p>
        </p:txBody>
      </p:sp>
      <p:sp>
        <p:nvSpPr>
          <p:cNvPr id="12" name="object 4">
            <a:extLst>
              <a:ext uri="{FF2B5EF4-FFF2-40B4-BE49-F238E27FC236}">
                <a16:creationId xmlns:a16="http://schemas.microsoft.com/office/drawing/2014/main" id="{280E504A-2A5B-BE5C-0292-55651FB49CD7}"/>
              </a:ext>
            </a:extLst>
          </p:cNvPr>
          <p:cNvSpPr txBox="1"/>
          <p:nvPr/>
        </p:nvSpPr>
        <p:spPr>
          <a:xfrm>
            <a:off x="3711983" y="1884037"/>
            <a:ext cx="8130533" cy="1077218"/>
          </a:xfrm>
          <a:prstGeom prst="rect">
            <a:avLst/>
          </a:prstGeom>
        </p:spPr>
        <p:txBody>
          <a:bodyPr vert="horz" wrap="square" lIns="0" tIns="0" rIns="0" bIns="0" rtlCol="0" anchor="t">
            <a:spAutoFit/>
          </a:bodyPr>
          <a:lstStyle/>
          <a:p>
            <a:r>
              <a:rPr lang="en-US" sz="1400" b="1">
                <a:solidFill>
                  <a:srgbClr val="000000"/>
                </a:solidFill>
                <a:latin typeface="Calibri"/>
                <a:cs typeface="Segoe UI"/>
              </a:rPr>
              <a:t>Dual Credit files: </a:t>
            </a:r>
            <a:r>
              <a:rPr lang="en-US" sz="1400">
                <a:solidFill>
                  <a:srgbClr val="000000"/>
                </a:solidFill>
                <a:latin typeface="Calibri"/>
                <a:cs typeface="Segoe UI"/>
              </a:rPr>
              <a:t>The naming convention for EDI files will remain the same, except for dual credit which where the first two characters will be "dc" followed by the regular name. EX: "</a:t>
            </a:r>
            <a:r>
              <a:rPr lang="en-US" sz="1400" err="1">
                <a:solidFill>
                  <a:srgbClr val="000000"/>
                </a:solidFill>
                <a:latin typeface="Calibri"/>
                <a:cs typeface="Segoe UI"/>
              </a:rPr>
              <a:t>dcxxxxx</a:t>
            </a:r>
            <a:r>
              <a:rPr lang="en-US" sz="1400">
                <a:solidFill>
                  <a:srgbClr val="000000"/>
                </a:solidFill>
                <a:latin typeface="Calibri"/>
                <a:cs typeface="Segoe UI"/>
              </a:rPr>
              <a:t>." </a:t>
            </a:r>
            <a:r>
              <a:rPr lang="en-US" sz="1400">
                <a:solidFill>
                  <a:srgbClr val="212121"/>
                </a:solidFill>
                <a:latin typeface="Calibri"/>
                <a:cs typeface="Segoe UI"/>
              </a:rPr>
              <a:t>IHEs have the option to open dual credit apps as soon as they are ready, starting with cutover of </a:t>
            </a:r>
            <a:r>
              <a:rPr lang="en-US" sz="1400" err="1">
                <a:solidFill>
                  <a:srgbClr val="212121"/>
                </a:solidFill>
                <a:latin typeface="Calibri"/>
                <a:cs typeface="Segoe UI"/>
              </a:rPr>
              <a:t>ApplyTexas</a:t>
            </a:r>
            <a:r>
              <a:rPr lang="en-US" sz="1400">
                <a:solidFill>
                  <a:srgbClr val="212121"/>
                </a:solidFill>
                <a:latin typeface="Calibri"/>
                <a:cs typeface="Segoe UI"/>
              </a:rPr>
              <a:t> starting June 7</a:t>
            </a:r>
            <a:r>
              <a:rPr lang="en-US" sz="1400" baseline="30000">
                <a:solidFill>
                  <a:srgbClr val="212121"/>
                </a:solidFill>
                <a:latin typeface="Calibri"/>
                <a:cs typeface="Segoe UI"/>
              </a:rPr>
              <a:t>th</a:t>
            </a:r>
            <a:r>
              <a:rPr lang="en-US" sz="1400">
                <a:solidFill>
                  <a:srgbClr val="212121"/>
                </a:solidFill>
                <a:latin typeface="Calibri"/>
                <a:cs typeface="Segoe UI"/>
              </a:rPr>
              <a:t> weekend. If IHEs are not ready to ingest dual credit apps, they can elect to </a:t>
            </a:r>
            <a:r>
              <a:rPr lang="en-US" sz="1400" u="sng">
                <a:solidFill>
                  <a:srgbClr val="212121"/>
                </a:solidFill>
                <a:latin typeface="Calibri"/>
                <a:cs typeface="Segoe UI"/>
              </a:rPr>
              <a:t>not</a:t>
            </a:r>
            <a:r>
              <a:rPr lang="en-US" sz="1400">
                <a:solidFill>
                  <a:srgbClr val="212121"/>
                </a:solidFill>
                <a:latin typeface="Calibri"/>
                <a:cs typeface="Segoe UI"/>
              </a:rPr>
              <a:t> configure/open dual credit applications, and then no dual credit files will be sent. </a:t>
            </a:r>
            <a:endParaRPr lang="en-US" sz="1400">
              <a:latin typeface="Calibri"/>
              <a:cs typeface="Calibri"/>
            </a:endParaRPr>
          </a:p>
        </p:txBody>
      </p:sp>
      <p:sp>
        <p:nvSpPr>
          <p:cNvPr id="14" name="Freeform 41">
            <a:extLst>
              <a:ext uri="{FF2B5EF4-FFF2-40B4-BE49-F238E27FC236}">
                <a16:creationId xmlns:a16="http://schemas.microsoft.com/office/drawing/2014/main" id="{EA264157-5929-4931-B6C2-44BD776EB63B}"/>
              </a:ext>
            </a:extLst>
          </p:cNvPr>
          <p:cNvSpPr>
            <a:spLocks noEditPoints="1"/>
          </p:cNvSpPr>
          <p:nvPr/>
        </p:nvSpPr>
        <p:spPr bwMode="auto">
          <a:xfrm>
            <a:off x="3011230" y="1865895"/>
            <a:ext cx="600941" cy="522288"/>
          </a:xfrm>
          <a:custGeom>
            <a:avLst/>
            <a:gdLst>
              <a:gd name="T0" fmla="*/ 312 w 657"/>
              <a:gd name="T1" fmla="*/ 656 h 656"/>
              <a:gd name="T2" fmla="*/ 262 w 657"/>
              <a:gd name="T3" fmla="*/ 650 h 656"/>
              <a:gd name="T4" fmla="*/ 200 w 657"/>
              <a:gd name="T5" fmla="*/ 631 h 656"/>
              <a:gd name="T6" fmla="*/ 120 w 657"/>
              <a:gd name="T7" fmla="*/ 581 h 656"/>
              <a:gd name="T8" fmla="*/ 56 w 657"/>
              <a:gd name="T9" fmla="*/ 511 h 656"/>
              <a:gd name="T10" fmla="*/ 15 w 657"/>
              <a:gd name="T11" fmla="*/ 425 h 656"/>
              <a:gd name="T12" fmla="*/ 4 w 657"/>
              <a:gd name="T13" fmla="*/ 378 h 656"/>
              <a:gd name="T14" fmla="*/ 0 w 657"/>
              <a:gd name="T15" fmla="*/ 329 h 656"/>
              <a:gd name="T16" fmla="*/ 1 w 657"/>
              <a:gd name="T17" fmla="*/ 295 h 656"/>
              <a:gd name="T18" fmla="*/ 9 w 657"/>
              <a:gd name="T19" fmla="*/ 247 h 656"/>
              <a:gd name="T20" fmla="*/ 39 w 657"/>
              <a:gd name="T21" fmla="*/ 172 h 656"/>
              <a:gd name="T22" fmla="*/ 95 w 657"/>
              <a:gd name="T23" fmla="*/ 96 h 656"/>
              <a:gd name="T24" fmla="*/ 172 w 657"/>
              <a:gd name="T25" fmla="*/ 39 h 656"/>
              <a:gd name="T26" fmla="*/ 246 w 657"/>
              <a:gd name="T27" fmla="*/ 10 h 656"/>
              <a:gd name="T28" fmla="*/ 294 w 657"/>
              <a:gd name="T29" fmla="*/ 1 h 656"/>
              <a:gd name="T30" fmla="*/ 328 w 657"/>
              <a:gd name="T31" fmla="*/ 0 h 656"/>
              <a:gd name="T32" fmla="*/ 379 w 657"/>
              <a:gd name="T33" fmla="*/ 4 h 656"/>
              <a:gd name="T34" fmla="*/ 426 w 657"/>
              <a:gd name="T35" fmla="*/ 14 h 656"/>
              <a:gd name="T36" fmla="*/ 512 w 657"/>
              <a:gd name="T37" fmla="*/ 56 h 656"/>
              <a:gd name="T38" fmla="*/ 582 w 657"/>
              <a:gd name="T39" fmla="*/ 119 h 656"/>
              <a:gd name="T40" fmla="*/ 631 w 657"/>
              <a:gd name="T41" fmla="*/ 200 h 656"/>
              <a:gd name="T42" fmla="*/ 650 w 657"/>
              <a:gd name="T43" fmla="*/ 262 h 656"/>
              <a:gd name="T44" fmla="*/ 657 w 657"/>
              <a:gd name="T45" fmla="*/ 311 h 656"/>
              <a:gd name="T46" fmla="*/ 657 w 657"/>
              <a:gd name="T47" fmla="*/ 345 h 656"/>
              <a:gd name="T48" fmla="*/ 650 w 657"/>
              <a:gd name="T49" fmla="*/ 394 h 656"/>
              <a:gd name="T50" fmla="*/ 631 w 657"/>
              <a:gd name="T51" fmla="*/ 456 h 656"/>
              <a:gd name="T52" fmla="*/ 582 w 657"/>
              <a:gd name="T53" fmla="*/ 537 h 656"/>
              <a:gd name="T54" fmla="*/ 512 w 657"/>
              <a:gd name="T55" fmla="*/ 601 h 656"/>
              <a:gd name="T56" fmla="*/ 426 w 657"/>
              <a:gd name="T57" fmla="*/ 642 h 656"/>
              <a:gd name="T58" fmla="*/ 379 w 657"/>
              <a:gd name="T59" fmla="*/ 654 h 656"/>
              <a:gd name="T60" fmla="*/ 328 w 657"/>
              <a:gd name="T61" fmla="*/ 656 h 656"/>
              <a:gd name="T62" fmla="*/ 328 w 657"/>
              <a:gd name="T63" fmla="*/ 37 h 656"/>
              <a:gd name="T64" fmla="*/ 242 w 657"/>
              <a:gd name="T65" fmla="*/ 51 h 656"/>
              <a:gd name="T66" fmla="*/ 165 w 657"/>
              <a:gd name="T67" fmla="*/ 87 h 656"/>
              <a:gd name="T68" fmla="*/ 103 w 657"/>
              <a:gd name="T69" fmla="*/ 143 h 656"/>
              <a:gd name="T70" fmla="*/ 61 w 657"/>
              <a:gd name="T71" fmla="*/ 215 h 656"/>
              <a:gd name="T72" fmla="*/ 39 w 657"/>
              <a:gd name="T73" fmla="*/ 298 h 656"/>
              <a:gd name="T74" fmla="*/ 39 w 657"/>
              <a:gd name="T75" fmla="*/ 358 h 656"/>
              <a:gd name="T76" fmla="*/ 61 w 657"/>
              <a:gd name="T77" fmla="*/ 441 h 656"/>
              <a:gd name="T78" fmla="*/ 103 w 657"/>
              <a:gd name="T79" fmla="*/ 513 h 656"/>
              <a:gd name="T80" fmla="*/ 165 w 657"/>
              <a:gd name="T81" fmla="*/ 569 h 656"/>
              <a:gd name="T82" fmla="*/ 242 w 657"/>
              <a:gd name="T83" fmla="*/ 607 h 656"/>
              <a:gd name="T84" fmla="*/ 328 w 657"/>
              <a:gd name="T85" fmla="*/ 619 h 656"/>
              <a:gd name="T86" fmla="*/ 387 w 657"/>
              <a:gd name="T87" fmla="*/ 613 h 656"/>
              <a:gd name="T88" fmla="*/ 468 w 657"/>
              <a:gd name="T89" fmla="*/ 584 h 656"/>
              <a:gd name="T90" fmla="*/ 535 w 657"/>
              <a:gd name="T91" fmla="*/ 534 h 656"/>
              <a:gd name="T92" fmla="*/ 584 w 657"/>
              <a:gd name="T93" fmla="*/ 467 h 656"/>
              <a:gd name="T94" fmla="*/ 614 w 657"/>
              <a:gd name="T95" fmla="*/ 386 h 656"/>
              <a:gd name="T96" fmla="*/ 619 w 657"/>
              <a:gd name="T97" fmla="*/ 329 h 656"/>
              <a:gd name="T98" fmla="*/ 606 w 657"/>
              <a:gd name="T99" fmla="*/ 241 h 656"/>
              <a:gd name="T100" fmla="*/ 570 w 657"/>
              <a:gd name="T101" fmla="*/ 165 h 656"/>
              <a:gd name="T102" fmla="*/ 513 w 657"/>
              <a:gd name="T103" fmla="*/ 103 h 656"/>
              <a:gd name="T104" fmla="*/ 442 w 657"/>
              <a:gd name="T105" fmla="*/ 60 h 656"/>
              <a:gd name="T106" fmla="*/ 359 w 657"/>
              <a:gd name="T107" fmla="*/ 3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6">
                <a:moveTo>
                  <a:pt x="328" y="656"/>
                </a:moveTo>
                <a:lnTo>
                  <a:pt x="328" y="656"/>
                </a:lnTo>
                <a:lnTo>
                  <a:pt x="312" y="656"/>
                </a:lnTo>
                <a:lnTo>
                  <a:pt x="294" y="655"/>
                </a:lnTo>
                <a:lnTo>
                  <a:pt x="278" y="654"/>
                </a:lnTo>
                <a:lnTo>
                  <a:pt x="262" y="650"/>
                </a:lnTo>
                <a:lnTo>
                  <a:pt x="246" y="647"/>
                </a:lnTo>
                <a:lnTo>
                  <a:pt x="231" y="642"/>
                </a:lnTo>
                <a:lnTo>
                  <a:pt x="200" y="631"/>
                </a:lnTo>
                <a:lnTo>
                  <a:pt x="172" y="617"/>
                </a:lnTo>
                <a:lnTo>
                  <a:pt x="145" y="601"/>
                </a:lnTo>
                <a:lnTo>
                  <a:pt x="120" y="581"/>
                </a:lnTo>
                <a:lnTo>
                  <a:pt x="95" y="561"/>
                </a:lnTo>
                <a:lnTo>
                  <a:pt x="75" y="537"/>
                </a:lnTo>
                <a:lnTo>
                  <a:pt x="56" y="511"/>
                </a:lnTo>
                <a:lnTo>
                  <a:pt x="39" y="484"/>
                </a:lnTo>
                <a:lnTo>
                  <a:pt x="26" y="456"/>
                </a:lnTo>
                <a:lnTo>
                  <a:pt x="15" y="425"/>
                </a:lnTo>
                <a:lnTo>
                  <a:pt x="9" y="411"/>
                </a:lnTo>
                <a:lnTo>
                  <a:pt x="7" y="394"/>
                </a:lnTo>
                <a:lnTo>
                  <a:pt x="4" y="378"/>
                </a:lnTo>
                <a:lnTo>
                  <a:pt x="1" y="362"/>
                </a:lnTo>
                <a:lnTo>
                  <a:pt x="0" y="345"/>
                </a:lnTo>
                <a:lnTo>
                  <a:pt x="0" y="329"/>
                </a:lnTo>
                <a:lnTo>
                  <a:pt x="0" y="329"/>
                </a:lnTo>
                <a:lnTo>
                  <a:pt x="0" y="311"/>
                </a:lnTo>
                <a:lnTo>
                  <a:pt x="1" y="295"/>
                </a:lnTo>
                <a:lnTo>
                  <a:pt x="4" y="278"/>
                </a:lnTo>
                <a:lnTo>
                  <a:pt x="7" y="262"/>
                </a:lnTo>
                <a:lnTo>
                  <a:pt x="9" y="247"/>
                </a:lnTo>
                <a:lnTo>
                  <a:pt x="15" y="231"/>
                </a:lnTo>
                <a:lnTo>
                  <a:pt x="26" y="200"/>
                </a:lnTo>
                <a:lnTo>
                  <a:pt x="39" y="172"/>
                </a:lnTo>
                <a:lnTo>
                  <a:pt x="56" y="145"/>
                </a:lnTo>
                <a:lnTo>
                  <a:pt x="75" y="119"/>
                </a:lnTo>
                <a:lnTo>
                  <a:pt x="95" y="96"/>
                </a:lnTo>
                <a:lnTo>
                  <a:pt x="120" y="75"/>
                </a:lnTo>
                <a:lnTo>
                  <a:pt x="145" y="56"/>
                </a:lnTo>
                <a:lnTo>
                  <a:pt x="172" y="39"/>
                </a:lnTo>
                <a:lnTo>
                  <a:pt x="200" y="25"/>
                </a:lnTo>
                <a:lnTo>
                  <a:pt x="231" y="14"/>
                </a:lnTo>
                <a:lnTo>
                  <a:pt x="246" y="10"/>
                </a:lnTo>
                <a:lnTo>
                  <a:pt x="262" y="6"/>
                </a:lnTo>
                <a:lnTo>
                  <a:pt x="278" y="4"/>
                </a:lnTo>
                <a:lnTo>
                  <a:pt x="294" y="1"/>
                </a:lnTo>
                <a:lnTo>
                  <a:pt x="312" y="0"/>
                </a:lnTo>
                <a:lnTo>
                  <a:pt x="328" y="0"/>
                </a:lnTo>
                <a:lnTo>
                  <a:pt x="328" y="0"/>
                </a:lnTo>
                <a:lnTo>
                  <a:pt x="345" y="0"/>
                </a:lnTo>
                <a:lnTo>
                  <a:pt x="361" y="1"/>
                </a:lnTo>
                <a:lnTo>
                  <a:pt x="379" y="4"/>
                </a:lnTo>
                <a:lnTo>
                  <a:pt x="395" y="6"/>
                </a:lnTo>
                <a:lnTo>
                  <a:pt x="411" y="10"/>
                </a:lnTo>
                <a:lnTo>
                  <a:pt x="426" y="14"/>
                </a:lnTo>
                <a:lnTo>
                  <a:pt x="457" y="25"/>
                </a:lnTo>
                <a:lnTo>
                  <a:pt x="485" y="39"/>
                </a:lnTo>
                <a:lnTo>
                  <a:pt x="512" y="56"/>
                </a:lnTo>
                <a:lnTo>
                  <a:pt x="537" y="75"/>
                </a:lnTo>
                <a:lnTo>
                  <a:pt x="560" y="96"/>
                </a:lnTo>
                <a:lnTo>
                  <a:pt x="582" y="119"/>
                </a:lnTo>
                <a:lnTo>
                  <a:pt x="600" y="145"/>
                </a:lnTo>
                <a:lnTo>
                  <a:pt x="618" y="172"/>
                </a:lnTo>
                <a:lnTo>
                  <a:pt x="631" y="200"/>
                </a:lnTo>
                <a:lnTo>
                  <a:pt x="642" y="231"/>
                </a:lnTo>
                <a:lnTo>
                  <a:pt x="647" y="247"/>
                </a:lnTo>
                <a:lnTo>
                  <a:pt x="650" y="262"/>
                </a:lnTo>
                <a:lnTo>
                  <a:pt x="653" y="278"/>
                </a:lnTo>
                <a:lnTo>
                  <a:pt x="656" y="295"/>
                </a:lnTo>
                <a:lnTo>
                  <a:pt x="657" y="311"/>
                </a:lnTo>
                <a:lnTo>
                  <a:pt x="657" y="329"/>
                </a:lnTo>
                <a:lnTo>
                  <a:pt x="657" y="329"/>
                </a:lnTo>
                <a:lnTo>
                  <a:pt x="657" y="345"/>
                </a:lnTo>
                <a:lnTo>
                  <a:pt x="656" y="362"/>
                </a:lnTo>
                <a:lnTo>
                  <a:pt x="653" y="378"/>
                </a:lnTo>
                <a:lnTo>
                  <a:pt x="650" y="394"/>
                </a:lnTo>
                <a:lnTo>
                  <a:pt x="647" y="411"/>
                </a:lnTo>
                <a:lnTo>
                  <a:pt x="642" y="425"/>
                </a:lnTo>
                <a:lnTo>
                  <a:pt x="631" y="456"/>
                </a:lnTo>
                <a:lnTo>
                  <a:pt x="618" y="484"/>
                </a:lnTo>
                <a:lnTo>
                  <a:pt x="600" y="511"/>
                </a:lnTo>
                <a:lnTo>
                  <a:pt x="582" y="537"/>
                </a:lnTo>
                <a:lnTo>
                  <a:pt x="560" y="561"/>
                </a:lnTo>
                <a:lnTo>
                  <a:pt x="537" y="581"/>
                </a:lnTo>
                <a:lnTo>
                  <a:pt x="512" y="601"/>
                </a:lnTo>
                <a:lnTo>
                  <a:pt x="485" y="617"/>
                </a:lnTo>
                <a:lnTo>
                  <a:pt x="457" y="631"/>
                </a:lnTo>
                <a:lnTo>
                  <a:pt x="426" y="642"/>
                </a:lnTo>
                <a:lnTo>
                  <a:pt x="411" y="647"/>
                </a:lnTo>
                <a:lnTo>
                  <a:pt x="395" y="650"/>
                </a:lnTo>
                <a:lnTo>
                  <a:pt x="379" y="654"/>
                </a:lnTo>
                <a:lnTo>
                  <a:pt x="361" y="655"/>
                </a:lnTo>
                <a:lnTo>
                  <a:pt x="345" y="656"/>
                </a:lnTo>
                <a:lnTo>
                  <a:pt x="328" y="656"/>
                </a:lnTo>
                <a:lnTo>
                  <a:pt x="328" y="656"/>
                </a:lnTo>
                <a:close/>
                <a:moveTo>
                  <a:pt x="328" y="37"/>
                </a:moveTo>
                <a:lnTo>
                  <a:pt x="328" y="37"/>
                </a:lnTo>
                <a:lnTo>
                  <a:pt x="298" y="39"/>
                </a:lnTo>
                <a:lnTo>
                  <a:pt x="270" y="43"/>
                </a:lnTo>
                <a:lnTo>
                  <a:pt x="242" y="51"/>
                </a:lnTo>
                <a:lnTo>
                  <a:pt x="215" y="60"/>
                </a:lnTo>
                <a:lnTo>
                  <a:pt x="189" y="72"/>
                </a:lnTo>
                <a:lnTo>
                  <a:pt x="165" y="87"/>
                </a:lnTo>
                <a:lnTo>
                  <a:pt x="144" y="103"/>
                </a:lnTo>
                <a:lnTo>
                  <a:pt x="122" y="122"/>
                </a:lnTo>
                <a:lnTo>
                  <a:pt x="103" y="143"/>
                </a:lnTo>
                <a:lnTo>
                  <a:pt x="87" y="165"/>
                </a:lnTo>
                <a:lnTo>
                  <a:pt x="73" y="189"/>
                </a:lnTo>
                <a:lnTo>
                  <a:pt x="61" y="215"/>
                </a:lnTo>
                <a:lnTo>
                  <a:pt x="50" y="241"/>
                </a:lnTo>
                <a:lnTo>
                  <a:pt x="43" y="270"/>
                </a:lnTo>
                <a:lnTo>
                  <a:pt x="39" y="298"/>
                </a:lnTo>
                <a:lnTo>
                  <a:pt x="38" y="329"/>
                </a:lnTo>
                <a:lnTo>
                  <a:pt x="38" y="329"/>
                </a:lnTo>
                <a:lnTo>
                  <a:pt x="39" y="358"/>
                </a:lnTo>
                <a:lnTo>
                  <a:pt x="43" y="386"/>
                </a:lnTo>
                <a:lnTo>
                  <a:pt x="50" y="415"/>
                </a:lnTo>
                <a:lnTo>
                  <a:pt x="61" y="441"/>
                </a:lnTo>
                <a:lnTo>
                  <a:pt x="73" y="467"/>
                </a:lnTo>
                <a:lnTo>
                  <a:pt x="87" y="491"/>
                </a:lnTo>
                <a:lnTo>
                  <a:pt x="103" y="513"/>
                </a:lnTo>
                <a:lnTo>
                  <a:pt x="122" y="534"/>
                </a:lnTo>
                <a:lnTo>
                  <a:pt x="144" y="553"/>
                </a:lnTo>
                <a:lnTo>
                  <a:pt x="165" y="569"/>
                </a:lnTo>
                <a:lnTo>
                  <a:pt x="189" y="584"/>
                </a:lnTo>
                <a:lnTo>
                  <a:pt x="215" y="596"/>
                </a:lnTo>
                <a:lnTo>
                  <a:pt x="242" y="607"/>
                </a:lnTo>
                <a:lnTo>
                  <a:pt x="270" y="613"/>
                </a:lnTo>
                <a:lnTo>
                  <a:pt x="298" y="617"/>
                </a:lnTo>
                <a:lnTo>
                  <a:pt x="328" y="619"/>
                </a:lnTo>
                <a:lnTo>
                  <a:pt x="328" y="619"/>
                </a:lnTo>
                <a:lnTo>
                  <a:pt x="359" y="617"/>
                </a:lnTo>
                <a:lnTo>
                  <a:pt x="387" y="613"/>
                </a:lnTo>
                <a:lnTo>
                  <a:pt x="415" y="607"/>
                </a:lnTo>
                <a:lnTo>
                  <a:pt x="442" y="596"/>
                </a:lnTo>
                <a:lnTo>
                  <a:pt x="468" y="584"/>
                </a:lnTo>
                <a:lnTo>
                  <a:pt x="492" y="569"/>
                </a:lnTo>
                <a:lnTo>
                  <a:pt x="513" y="553"/>
                </a:lnTo>
                <a:lnTo>
                  <a:pt x="535" y="534"/>
                </a:lnTo>
                <a:lnTo>
                  <a:pt x="553" y="513"/>
                </a:lnTo>
                <a:lnTo>
                  <a:pt x="570" y="491"/>
                </a:lnTo>
                <a:lnTo>
                  <a:pt x="584" y="467"/>
                </a:lnTo>
                <a:lnTo>
                  <a:pt x="596" y="441"/>
                </a:lnTo>
                <a:lnTo>
                  <a:pt x="606" y="415"/>
                </a:lnTo>
                <a:lnTo>
                  <a:pt x="614" y="386"/>
                </a:lnTo>
                <a:lnTo>
                  <a:pt x="618" y="358"/>
                </a:lnTo>
                <a:lnTo>
                  <a:pt x="619" y="329"/>
                </a:lnTo>
                <a:lnTo>
                  <a:pt x="619" y="329"/>
                </a:lnTo>
                <a:lnTo>
                  <a:pt x="618" y="298"/>
                </a:lnTo>
                <a:lnTo>
                  <a:pt x="614" y="270"/>
                </a:lnTo>
                <a:lnTo>
                  <a:pt x="606" y="241"/>
                </a:lnTo>
                <a:lnTo>
                  <a:pt x="596" y="215"/>
                </a:lnTo>
                <a:lnTo>
                  <a:pt x="584" y="189"/>
                </a:lnTo>
                <a:lnTo>
                  <a:pt x="570" y="165"/>
                </a:lnTo>
                <a:lnTo>
                  <a:pt x="553" y="143"/>
                </a:lnTo>
                <a:lnTo>
                  <a:pt x="535" y="122"/>
                </a:lnTo>
                <a:lnTo>
                  <a:pt x="513" y="103"/>
                </a:lnTo>
                <a:lnTo>
                  <a:pt x="492" y="87"/>
                </a:lnTo>
                <a:lnTo>
                  <a:pt x="468" y="72"/>
                </a:lnTo>
                <a:lnTo>
                  <a:pt x="442" y="60"/>
                </a:lnTo>
                <a:lnTo>
                  <a:pt x="415" y="51"/>
                </a:lnTo>
                <a:lnTo>
                  <a:pt x="387" y="43"/>
                </a:lnTo>
                <a:lnTo>
                  <a:pt x="359" y="39"/>
                </a:lnTo>
                <a:lnTo>
                  <a:pt x="328" y="37"/>
                </a:lnTo>
                <a:lnTo>
                  <a:pt x="328" y="37"/>
                </a:lnTo>
                <a:close/>
              </a:path>
            </a:pathLst>
          </a:custGeom>
          <a:solidFill>
            <a:srgbClr val="00ABAB"/>
          </a:solidFill>
          <a:ln w="9525">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0000"/>
                </a:solidFill>
                <a:effectLst/>
                <a:uLnTx/>
                <a:uFillTx/>
                <a:latin typeface="+mj-lt"/>
                <a:ea typeface="+mn-ea"/>
                <a:cs typeface="+mn-cs"/>
              </a:rPr>
              <a:t>1</a:t>
            </a:r>
          </a:p>
        </p:txBody>
      </p:sp>
      <p:grpSp>
        <p:nvGrpSpPr>
          <p:cNvPr id="20" name="Group 19">
            <a:extLst>
              <a:ext uri="{FF2B5EF4-FFF2-40B4-BE49-F238E27FC236}">
                <a16:creationId xmlns:a16="http://schemas.microsoft.com/office/drawing/2014/main" id="{3901173A-78E7-AC65-C288-9668D825CBA5}"/>
              </a:ext>
            </a:extLst>
          </p:cNvPr>
          <p:cNvGrpSpPr/>
          <p:nvPr/>
        </p:nvGrpSpPr>
        <p:grpSpPr>
          <a:xfrm>
            <a:off x="1210015" y="3251358"/>
            <a:ext cx="2854960" cy="1340760"/>
            <a:chOff x="916625" y="1530906"/>
            <a:chExt cx="2854960" cy="1566977"/>
          </a:xfrm>
        </p:grpSpPr>
        <p:sp>
          <p:nvSpPr>
            <p:cNvPr id="16" name="Text Placeholder 7">
              <a:extLst>
                <a:ext uri="{FF2B5EF4-FFF2-40B4-BE49-F238E27FC236}">
                  <a16:creationId xmlns:a16="http://schemas.microsoft.com/office/drawing/2014/main" id="{5455F021-828E-1780-E62F-148E45270CC3}"/>
                </a:ext>
              </a:extLst>
            </p:cNvPr>
            <p:cNvSpPr txBox="1">
              <a:spLocks/>
            </p:cNvSpPr>
            <p:nvPr/>
          </p:nvSpPr>
          <p:spPr>
            <a:xfrm>
              <a:off x="916625" y="1610305"/>
              <a:ext cx="2854960" cy="1052977"/>
            </a:xfrm>
            <a:prstGeom prst="rect">
              <a:avLst/>
            </a:prstGeom>
            <a:noFill/>
            <a:ln>
              <a:noFill/>
            </a:ln>
          </p:spPr>
          <p:txBody>
            <a:bodyPr lIns="91440" tIns="45720" rIns="91440" bIns="45720" anchor="ctr"/>
            <a:lstStyle>
              <a:lvl1pPr marL="228600" indent="-228600" algn="l" defTabSz="914400" rtl="0" eaLnBrk="1" latinLnBrk="0" hangingPunct="1">
                <a:lnSpc>
                  <a:spcPct val="100000"/>
                </a:lnSpc>
                <a:spcBef>
                  <a:spcPts val="1000"/>
                </a:spcBef>
                <a:buClr>
                  <a:schemeClr val="accent5"/>
                </a:buClr>
                <a:buSzPct val="75000"/>
                <a:buFont typeface="Wingdings" charset="2"/>
                <a:buChar char="§"/>
                <a:defRPr sz="2000" kern="1200">
                  <a:solidFill>
                    <a:srgbClr val="3F3F3F"/>
                  </a:solidFill>
                  <a:latin typeface="+mn-lt"/>
                  <a:ea typeface="+mn-ea"/>
                  <a:cs typeface="+mn-cs"/>
                </a:defRPr>
              </a:lvl1pPr>
              <a:lvl2pPr marL="685800" indent="-228600" algn="l" defTabSz="914400" rtl="0" eaLnBrk="1" latinLnBrk="0" hangingPunct="1">
                <a:lnSpc>
                  <a:spcPct val="100000"/>
                </a:lnSpc>
                <a:spcBef>
                  <a:spcPts val="500"/>
                </a:spcBef>
                <a:buClr>
                  <a:schemeClr val="accent5"/>
                </a:buClr>
                <a:buSzPct val="75000"/>
                <a:buFont typeface="Wingdings" charset="2"/>
                <a:buChar char="§"/>
                <a:defRPr sz="1800" kern="1200">
                  <a:solidFill>
                    <a:srgbClr val="3F3F3F"/>
                  </a:solidFill>
                  <a:latin typeface="+mn-lt"/>
                  <a:ea typeface="+mn-ea"/>
                  <a:cs typeface="+mn-cs"/>
                </a:defRPr>
              </a:lvl2pPr>
              <a:lvl3pPr marL="1143000" indent="-228600" algn="l" defTabSz="914400" rtl="0" eaLnBrk="1" latinLnBrk="0" hangingPunct="1">
                <a:lnSpc>
                  <a:spcPct val="100000"/>
                </a:lnSpc>
                <a:spcBef>
                  <a:spcPts val="500"/>
                </a:spcBef>
                <a:buClr>
                  <a:schemeClr val="accent5"/>
                </a:buClr>
                <a:buSzPct val="75000"/>
                <a:buFont typeface="Wingdings" charset="2"/>
                <a:buChar char="§"/>
                <a:defRPr sz="1600" kern="1200">
                  <a:solidFill>
                    <a:srgbClr val="3F3F3F"/>
                  </a:solidFill>
                  <a:latin typeface="+mn-lt"/>
                  <a:ea typeface="+mn-ea"/>
                  <a:cs typeface="+mn-cs"/>
                </a:defRPr>
              </a:lvl3pPr>
              <a:lvl4pPr marL="16002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4pPr>
              <a:lvl5pPr marL="2057400" indent="-228600" algn="l" defTabSz="914400" rtl="0" eaLnBrk="1" latinLnBrk="0" hangingPunct="1">
                <a:lnSpc>
                  <a:spcPct val="100000"/>
                </a:lnSpc>
                <a:spcBef>
                  <a:spcPts val="500"/>
                </a:spcBef>
                <a:buClr>
                  <a:schemeClr val="accent5"/>
                </a:buClr>
                <a:buSzPct val="75000"/>
                <a:buFont typeface="Wingdings" charset="2"/>
                <a:buChar char="§"/>
                <a:defRPr sz="1400" kern="1200">
                  <a:solidFill>
                    <a:srgbClr val="3F3F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5000"/>
                </a:lnSpc>
                <a:buClr>
                  <a:srgbClr val="787878"/>
                </a:buClr>
                <a:buNone/>
                <a:defRPr/>
              </a:pPr>
              <a:r>
                <a:rPr lang="en-US" sz="2400" b="1">
                  <a:solidFill>
                    <a:srgbClr val="000000"/>
                  </a:solidFill>
                  <a:latin typeface="Open Sans"/>
                  <a:ea typeface="Chronicle Display Black" charset="0"/>
                  <a:cs typeface="Chronicle Display Black" charset="0"/>
                </a:rPr>
                <a:t>New </a:t>
              </a:r>
            </a:p>
            <a:p>
              <a:pPr marL="0" indent="0">
                <a:lnSpc>
                  <a:spcPct val="85000"/>
                </a:lnSpc>
                <a:buClr>
                  <a:srgbClr val="787878"/>
                </a:buClr>
                <a:buNone/>
                <a:defRPr/>
              </a:pPr>
              <a:r>
                <a:rPr lang="en-US" sz="2400" b="1">
                  <a:solidFill>
                    <a:srgbClr val="000000"/>
                  </a:solidFill>
                  <a:latin typeface="Open Sans"/>
                  <a:ea typeface="Chronicle Display Black" charset="0"/>
                  <a:cs typeface="Chronicle Display Black" charset="0"/>
                </a:rPr>
                <a:t>Changes! </a:t>
              </a:r>
              <a:endParaRPr kumimoji="0" lang="en-US" sz="2400" b="1" i="0" u="none" strike="noStrike" kern="1200" cap="none" spc="0" normalizeH="0" baseline="0" noProof="0">
                <a:ln>
                  <a:noFill/>
                </a:ln>
                <a:solidFill>
                  <a:srgbClr val="000000"/>
                </a:solidFill>
                <a:effectLst/>
                <a:uLnTx/>
                <a:uFillTx/>
                <a:latin typeface="Open Sans"/>
                <a:ea typeface="Chronicle Display Black" charset="0"/>
                <a:cs typeface="Chronicle Display Black" charset="0"/>
              </a:endParaRPr>
            </a:p>
          </p:txBody>
        </p:sp>
        <p:grpSp>
          <p:nvGrpSpPr>
            <p:cNvPr id="17" name="Group 16">
              <a:extLst>
                <a:ext uri="{FF2B5EF4-FFF2-40B4-BE49-F238E27FC236}">
                  <a16:creationId xmlns:a16="http://schemas.microsoft.com/office/drawing/2014/main" id="{EDF11042-7793-6CE1-25A1-FBA1651F2C24}"/>
                </a:ext>
              </a:extLst>
            </p:cNvPr>
            <p:cNvGrpSpPr/>
            <p:nvPr/>
          </p:nvGrpSpPr>
          <p:grpSpPr>
            <a:xfrm>
              <a:off x="916625" y="1530906"/>
              <a:ext cx="1538443" cy="1566977"/>
              <a:chOff x="916625" y="1530906"/>
              <a:chExt cx="1538443" cy="1566977"/>
            </a:xfrm>
          </p:grpSpPr>
          <p:sp>
            <p:nvSpPr>
              <p:cNvPr id="18" name="Left Bracket 17">
                <a:extLst>
                  <a:ext uri="{FF2B5EF4-FFF2-40B4-BE49-F238E27FC236}">
                    <a16:creationId xmlns:a16="http://schemas.microsoft.com/office/drawing/2014/main" id="{3BC09C7E-2AD8-3D23-D95E-32F683503E7D}"/>
                  </a:ext>
                </a:extLst>
              </p:cNvPr>
              <p:cNvSpPr/>
              <p:nvPr/>
            </p:nvSpPr>
            <p:spPr>
              <a:xfrm>
                <a:off x="916625" y="1530906"/>
                <a:ext cx="233680" cy="1516278"/>
              </a:xfrm>
              <a:prstGeom prst="leftBracket">
                <a:avLst/>
              </a:prstGeom>
              <a:ln w="38100">
                <a:solidFill>
                  <a:srgbClr val="00ABAB"/>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sp>
            <p:nvSpPr>
              <p:cNvPr id="19" name="Left Bracket 18">
                <a:extLst>
                  <a:ext uri="{FF2B5EF4-FFF2-40B4-BE49-F238E27FC236}">
                    <a16:creationId xmlns:a16="http://schemas.microsoft.com/office/drawing/2014/main" id="{1205041D-7601-2567-F532-F03E00DC85AF}"/>
                  </a:ext>
                </a:extLst>
              </p:cNvPr>
              <p:cNvSpPr/>
              <p:nvPr/>
            </p:nvSpPr>
            <p:spPr>
              <a:xfrm rot="10800000">
                <a:off x="2221388" y="1581605"/>
                <a:ext cx="233680" cy="1516278"/>
              </a:xfrm>
              <a:prstGeom prst="leftBracket">
                <a:avLst/>
              </a:prstGeom>
              <a:ln w="38100">
                <a:solidFill>
                  <a:srgbClr val="00ABAB"/>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Open Sans"/>
                  <a:ea typeface="+mn-ea"/>
                  <a:cs typeface="+mn-cs"/>
                </a:endParaRPr>
              </a:p>
            </p:txBody>
          </p:sp>
        </p:grpSp>
      </p:grpSp>
      <p:sp>
        <p:nvSpPr>
          <p:cNvPr id="22" name="object 4">
            <a:extLst>
              <a:ext uri="{FF2B5EF4-FFF2-40B4-BE49-F238E27FC236}">
                <a16:creationId xmlns:a16="http://schemas.microsoft.com/office/drawing/2014/main" id="{12C79F98-F3FE-6064-F407-8490741295DC}"/>
              </a:ext>
            </a:extLst>
          </p:cNvPr>
          <p:cNvSpPr txBox="1"/>
          <p:nvPr/>
        </p:nvSpPr>
        <p:spPr>
          <a:xfrm>
            <a:off x="3724677" y="5016768"/>
            <a:ext cx="8117839" cy="430887"/>
          </a:xfrm>
          <a:prstGeom prst="rect">
            <a:avLst/>
          </a:prstGeom>
        </p:spPr>
        <p:txBody>
          <a:bodyPr vert="horz" wrap="square" lIns="0" tIns="0" rIns="0" bIns="0" rtlCol="0" anchor="t">
            <a:spAutoFit/>
          </a:bodyPr>
          <a:lstStyle/>
          <a:p>
            <a:pPr>
              <a:defRPr/>
            </a:pPr>
            <a:r>
              <a:rPr lang="en-US" sz="1400" b="1">
                <a:solidFill>
                  <a:srgbClr val="000000"/>
                </a:solidFill>
                <a:latin typeface="Calibri"/>
                <a:cs typeface="Segoe UI"/>
              </a:rPr>
              <a:t>Payment System: </a:t>
            </a:r>
            <a:r>
              <a:rPr lang="en-US" sz="1400">
                <a:solidFill>
                  <a:srgbClr val="000000"/>
                </a:solidFill>
                <a:latin typeface="Calibri"/>
                <a:cs typeface="Segoe UI"/>
              </a:rPr>
              <a:t>Payment will not be accepted within </a:t>
            </a:r>
            <a:r>
              <a:rPr lang="en-US" sz="1400" err="1">
                <a:solidFill>
                  <a:srgbClr val="000000"/>
                </a:solidFill>
                <a:latin typeface="Calibri"/>
                <a:cs typeface="Segoe UI"/>
              </a:rPr>
              <a:t>ApplyTexas</a:t>
            </a:r>
            <a:r>
              <a:rPr lang="en-US" sz="1400">
                <a:solidFill>
                  <a:srgbClr val="000000"/>
                </a:solidFill>
                <a:latin typeface="Calibri"/>
                <a:cs typeface="Segoe UI"/>
              </a:rPr>
              <a:t>, and students will be prompted to pay institutions directly.</a:t>
            </a:r>
            <a:r>
              <a:rPr lang="en-US" sz="1400" b="1">
                <a:solidFill>
                  <a:srgbClr val="000000"/>
                </a:solidFill>
                <a:latin typeface="Calibri"/>
                <a:cs typeface="Segoe UI"/>
              </a:rPr>
              <a:t> </a:t>
            </a:r>
            <a:endParaRPr lang="en-US" sz="1400">
              <a:solidFill>
                <a:srgbClr val="333333"/>
              </a:solidFill>
              <a:latin typeface="Segoe UI"/>
              <a:cs typeface="Segoe UI"/>
            </a:endParaRPr>
          </a:p>
        </p:txBody>
      </p:sp>
      <p:sp>
        <p:nvSpPr>
          <p:cNvPr id="24" name="Freeform 41">
            <a:extLst>
              <a:ext uri="{FF2B5EF4-FFF2-40B4-BE49-F238E27FC236}">
                <a16:creationId xmlns:a16="http://schemas.microsoft.com/office/drawing/2014/main" id="{EFBB8C08-45F1-259F-816C-BF67CD5A3426}"/>
              </a:ext>
            </a:extLst>
          </p:cNvPr>
          <p:cNvSpPr>
            <a:spLocks noEditPoints="1"/>
          </p:cNvSpPr>
          <p:nvPr/>
        </p:nvSpPr>
        <p:spPr bwMode="auto">
          <a:xfrm>
            <a:off x="3011231" y="5016768"/>
            <a:ext cx="600941" cy="522288"/>
          </a:xfrm>
          <a:custGeom>
            <a:avLst/>
            <a:gdLst>
              <a:gd name="T0" fmla="*/ 312 w 657"/>
              <a:gd name="T1" fmla="*/ 656 h 656"/>
              <a:gd name="T2" fmla="*/ 262 w 657"/>
              <a:gd name="T3" fmla="*/ 650 h 656"/>
              <a:gd name="T4" fmla="*/ 200 w 657"/>
              <a:gd name="T5" fmla="*/ 631 h 656"/>
              <a:gd name="T6" fmla="*/ 120 w 657"/>
              <a:gd name="T7" fmla="*/ 581 h 656"/>
              <a:gd name="T8" fmla="*/ 56 w 657"/>
              <a:gd name="T9" fmla="*/ 511 h 656"/>
              <a:gd name="T10" fmla="*/ 15 w 657"/>
              <a:gd name="T11" fmla="*/ 425 h 656"/>
              <a:gd name="T12" fmla="*/ 4 w 657"/>
              <a:gd name="T13" fmla="*/ 378 h 656"/>
              <a:gd name="T14" fmla="*/ 0 w 657"/>
              <a:gd name="T15" fmla="*/ 329 h 656"/>
              <a:gd name="T16" fmla="*/ 1 w 657"/>
              <a:gd name="T17" fmla="*/ 295 h 656"/>
              <a:gd name="T18" fmla="*/ 9 w 657"/>
              <a:gd name="T19" fmla="*/ 247 h 656"/>
              <a:gd name="T20" fmla="*/ 39 w 657"/>
              <a:gd name="T21" fmla="*/ 172 h 656"/>
              <a:gd name="T22" fmla="*/ 95 w 657"/>
              <a:gd name="T23" fmla="*/ 96 h 656"/>
              <a:gd name="T24" fmla="*/ 172 w 657"/>
              <a:gd name="T25" fmla="*/ 39 h 656"/>
              <a:gd name="T26" fmla="*/ 246 w 657"/>
              <a:gd name="T27" fmla="*/ 10 h 656"/>
              <a:gd name="T28" fmla="*/ 294 w 657"/>
              <a:gd name="T29" fmla="*/ 1 h 656"/>
              <a:gd name="T30" fmla="*/ 328 w 657"/>
              <a:gd name="T31" fmla="*/ 0 h 656"/>
              <a:gd name="T32" fmla="*/ 379 w 657"/>
              <a:gd name="T33" fmla="*/ 4 h 656"/>
              <a:gd name="T34" fmla="*/ 426 w 657"/>
              <a:gd name="T35" fmla="*/ 14 h 656"/>
              <a:gd name="T36" fmla="*/ 512 w 657"/>
              <a:gd name="T37" fmla="*/ 56 h 656"/>
              <a:gd name="T38" fmla="*/ 582 w 657"/>
              <a:gd name="T39" fmla="*/ 119 h 656"/>
              <a:gd name="T40" fmla="*/ 631 w 657"/>
              <a:gd name="T41" fmla="*/ 200 h 656"/>
              <a:gd name="T42" fmla="*/ 650 w 657"/>
              <a:gd name="T43" fmla="*/ 262 h 656"/>
              <a:gd name="T44" fmla="*/ 657 w 657"/>
              <a:gd name="T45" fmla="*/ 311 h 656"/>
              <a:gd name="T46" fmla="*/ 657 w 657"/>
              <a:gd name="T47" fmla="*/ 345 h 656"/>
              <a:gd name="T48" fmla="*/ 650 w 657"/>
              <a:gd name="T49" fmla="*/ 394 h 656"/>
              <a:gd name="T50" fmla="*/ 631 w 657"/>
              <a:gd name="T51" fmla="*/ 456 h 656"/>
              <a:gd name="T52" fmla="*/ 582 w 657"/>
              <a:gd name="T53" fmla="*/ 537 h 656"/>
              <a:gd name="T54" fmla="*/ 512 w 657"/>
              <a:gd name="T55" fmla="*/ 601 h 656"/>
              <a:gd name="T56" fmla="*/ 426 w 657"/>
              <a:gd name="T57" fmla="*/ 642 h 656"/>
              <a:gd name="T58" fmla="*/ 379 w 657"/>
              <a:gd name="T59" fmla="*/ 654 h 656"/>
              <a:gd name="T60" fmla="*/ 328 w 657"/>
              <a:gd name="T61" fmla="*/ 656 h 656"/>
              <a:gd name="T62" fmla="*/ 328 w 657"/>
              <a:gd name="T63" fmla="*/ 37 h 656"/>
              <a:gd name="T64" fmla="*/ 242 w 657"/>
              <a:gd name="T65" fmla="*/ 51 h 656"/>
              <a:gd name="T66" fmla="*/ 165 w 657"/>
              <a:gd name="T67" fmla="*/ 87 h 656"/>
              <a:gd name="T68" fmla="*/ 103 w 657"/>
              <a:gd name="T69" fmla="*/ 143 h 656"/>
              <a:gd name="T70" fmla="*/ 61 w 657"/>
              <a:gd name="T71" fmla="*/ 215 h 656"/>
              <a:gd name="T72" fmla="*/ 39 w 657"/>
              <a:gd name="T73" fmla="*/ 298 h 656"/>
              <a:gd name="T74" fmla="*/ 39 w 657"/>
              <a:gd name="T75" fmla="*/ 358 h 656"/>
              <a:gd name="T76" fmla="*/ 61 w 657"/>
              <a:gd name="T77" fmla="*/ 441 h 656"/>
              <a:gd name="T78" fmla="*/ 103 w 657"/>
              <a:gd name="T79" fmla="*/ 513 h 656"/>
              <a:gd name="T80" fmla="*/ 165 w 657"/>
              <a:gd name="T81" fmla="*/ 569 h 656"/>
              <a:gd name="T82" fmla="*/ 242 w 657"/>
              <a:gd name="T83" fmla="*/ 607 h 656"/>
              <a:gd name="T84" fmla="*/ 328 w 657"/>
              <a:gd name="T85" fmla="*/ 619 h 656"/>
              <a:gd name="T86" fmla="*/ 387 w 657"/>
              <a:gd name="T87" fmla="*/ 613 h 656"/>
              <a:gd name="T88" fmla="*/ 468 w 657"/>
              <a:gd name="T89" fmla="*/ 584 h 656"/>
              <a:gd name="T90" fmla="*/ 535 w 657"/>
              <a:gd name="T91" fmla="*/ 534 h 656"/>
              <a:gd name="T92" fmla="*/ 584 w 657"/>
              <a:gd name="T93" fmla="*/ 467 h 656"/>
              <a:gd name="T94" fmla="*/ 614 w 657"/>
              <a:gd name="T95" fmla="*/ 386 h 656"/>
              <a:gd name="T96" fmla="*/ 619 w 657"/>
              <a:gd name="T97" fmla="*/ 329 h 656"/>
              <a:gd name="T98" fmla="*/ 606 w 657"/>
              <a:gd name="T99" fmla="*/ 241 h 656"/>
              <a:gd name="T100" fmla="*/ 570 w 657"/>
              <a:gd name="T101" fmla="*/ 165 h 656"/>
              <a:gd name="T102" fmla="*/ 513 w 657"/>
              <a:gd name="T103" fmla="*/ 103 h 656"/>
              <a:gd name="T104" fmla="*/ 442 w 657"/>
              <a:gd name="T105" fmla="*/ 60 h 656"/>
              <a:gd name="T106" fmla="*/ 359 w 657"/>
              <a:gd name="T107" fmla="*/ 3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6">
                <a:moveTo>
                  <a:pt x="328" y="656"/>
                </a:moveTo>
                <a:lnTo>
                  <a:pt x="328" y="656"/>
                </a:lnTo>
                <a:lnTo>
                  <a:pt x="312" y="656"/>
                </a:lnTo>
                <a:lnTo>
                  <a:pt x="294" y="655"/>
                </a:lnTo>
                <a:lnTo>
                  <a:pt x="278" y="654"/>
                </a:lnTo>
                <a:lnTo>
                  <a:pt x="262" y="650"/>
                </a:lnTo>
                <a:lnTo>
                  <a:pt x="246" y="647"/>
                </a:lnTo>
                <a:lnTo>
                  <a:pt x="231" y="642"/>
                </a:lnTo>
                <a:lnTo>
                  <a:pt x="200" y="631"/>
                </a:lnTo>
                <a:lnTo>
                  <a:pt x="172" y="617"/>
                </a:lnTo>
                <a:lnTo>
                  <a:pt x="145" y="601"/>
                </a:lnTo>
                <a:lnTo>
                  <a:pt x="120" y="581"/>
                </a:lnTo>
                <a:lnTo>
                  <a:pt x="95" y="561"/>
                </a:lnTo>
                <a:lnTo>
                  <a:pt x="75" y="537"/>
                </a:lnTo>
                <a:lnTo>
                  <a:pt x="56" y="511"/>
                </a:lnTo>
                <a:lnTo>
                  <a:pt x="39" y="484"/>
                </a:lnTo>
                <a:lnTo>
                  <a:pt x="26" y="456"/>
                </a:lnTo>
                <a:lnTo>
                  <a:pt x="15" y="425"/>
                </a:lnTo>
                <a:lnTo>
                  <a:pt x="9" y="411"/>
                </a:lnTo>
                <a:lnTo>
                  <a:pt x="7" y="394"/>
                </a:lnTo>
                <a:lnTo>
                  <a:pt x="4" y="378"/>
                </a:lnTo>
                <a:lnTo>
                  <a:pt x="1" y="362"/>
                </a:lnTo>
                <a:lnTo>
                  <a:pt x="0" y="345"/>
                </a:lnTo>
                <a:lnTo>
                  <a:pt x="0" y="329"/>
                </a:lnTo>
                <a:lnTo>
                  <a:pt x="0" y="329"/>
                </a:lnTo>
                <a:lnTo>
                  <a:pt x="0" y="311"/>
                </a:lnTo>
                <a:lnTo>
                  <a:pt x="1" y="295"/>
                </a:lnTo>
                <a:lnTo>
                  <a:pt x="4" y="278"/>
                </a:lnTo>
                <a:lnTo>
                  <a:pt x="7" y="262"/>
                </a:lnTo>
                <a:lnTo>
                  <a:pt x="9" y="247"/>
                </a:lnTo>
                <a:lnTo>
                  <a:pt x="15" y="231"/>
                </a:lnTo>
                <a:lnTo>
                  <a:pt x="26" y="200"/>
                </a:lnTo>
                <a:lnTo>
                  <a:pt x="39" y="172"/>
                </a:lnTo>
                <a:lnTo>
                  <a:pt x="56" y="145"/>
                </a:lnTo>
                <a:lnTo>
                  <a:pt x="75" y="119"/>
                </a:lnTo>
                <a:lnTo>
                  <a:pt x="95" y="96"/>
                </a:lnTo>
                <a:lnTo>
                  <a:pt x="120" y="75"/>
                </a:lnTo>
                <a:lnTo>
                  <a:pt x="145" y="56"/>
                </a:lnTo>
                <a:lnTo>
                  <a:pt x="172" y="39"/>
                </a:lnTo>
                <a:lnTo>
                  <a:pt x="200" y="25"/>
                </a:lnTo>
                <a:lnTo>
                  <a:pt x="231" y="14"/>
                </a:lnTo>
                <a:lnTo>
                  <a:pt x="246" y="10"/>
                </a:lnTo>
                <a:lnTo>
                  <a:pt x="262" y="6"/>
                </a:lnTo>
                <a:lnTo>
                  <a:pt x="278" y="4"/>
                </a:lnTo>
                <a:lnTo>
                  <a:pt x="294" y="1"/>
                </a:lnTo>
                <a:lnTo>
                  <a:pt x="312" y="0"/>
                </a:lnTo>
                <a:lnTo>
                  <a:pt x="328" y="0"/>
                </a:lnTo>
                <a:lnTo>
                  <a:pt x="328" y="0"/>
                </a:lnTo>
                <a:lnTo>
                  <a:pt x="345" y="0"/>
                </a:lnTo>
                <a:lnTo>
                  <a:pt x="361" y="1"/>
                </a:lnTo>
                <a:lnTo>
                  <a:pt x="379" y="4"/>
                </a:lnTo>
                <a:lnTo>
                  <a:pt x="395" y="6"/>
                </a:lnTo>
                <a:lnTo>
                  <a:pt x="411" y="10"/>
                </a:lnTo>
                <a:lnTo>
                  <a:pt x="426" y="14"/>
                </a:lnTo>
                <a:lnTo>
                  <a:pt x="457" y="25"/>
                </a:lnTo>
                <a:lnTo>
                  <a:pt x="485" y="39"/>
                </a:lnTo>
                <a:lnTo>
                  <a:pt x="512" y="56"/>
                </a:lnTo>
                <a:lnTo>
                  <a:pt x="537" y="75"/>
                </a:lnTo>
                <a:lnTo>
                  <a:pt x="560" y="96"/>
                </a:lnTo>
                <a:lnTo>
                  <a:pt x="582" y="119"/>
                </a:lnTo>
                <a:lnTo>
                  <a:pt x="600" y="145"/>
                </a:lnTo>
                <a:lnTo>
                  <a:pt x="618" y="172"/>
                </a:lnTo>
                <a:lnTo>
                  <a:pt x="631" y="200"/>
                </a:lnTo>
                <a:lnTo>
                  <a:pt x="642" y="231"/>
                </a:lnTo>
                <a:lnTo>
                  <a:pt x="647" y="247"/>
                </a:lnTo>
                <a:lnTo>
                  <a:pt x="650" y="262"/>
                </a:lnTo>
                <a:lnTo>
                  <a:pt x="653" y="278"/>
                </a:lnTo>
                <a:lnTo>
                  <a:pt x="656" y="295"/>
                </a:lnTo>
                <a:lnTo>
                  <a:pt x="657" y="311"/>
                </a:lnTo>
                <a:lnTo>
                  <a:pt x="657" y="329"/>
                </a:lnTo>
                <a:lnTo>
                  <a:pt x="657" y="329"/>
                </a:lnTo>
                <a:lnTo>
                  <a:pt x="657" y="345"/>
                </a:lnTo>
                <a:lnTo>
                  <a:pt x="656" y="362"/>
                </a:lnTo>
                <a:lnTo>
                  <a:pt x="653" y="378"/>
                </a:lnTo>
                <a:lnTo>
                  <a:pt x="650" y="394"/>
                </a:lnTo>
                <a:lnTo>
                  <a:pt x="647" y="411"/>
                </a:lnTo>
                <a:lnTo>
                  <a:pt x="642" y="425"/>
                </a:lnTo>
                <a:lnTo>
                  <a:pt x="631" y="456"/>
                </a:lnTo>
                <a:lnTo>
                  <a:pt x="618" y="484"/>
                </a:lnTo>
                <a:lnTo>
                  <a:pt x="600" y="511"/>
                </a:lnTo>
                <a:lnTo>
                  <a:pt x="582" y="537"/>
                </a:lnTo>
                <a:lnTo>
                  <a:pt x="560" y="561"/>
                </a:lnTo>
                <a:lnTo>
                  <a:pt x="537" y="581"/>
                </a:lnTo>
                <a:lnTo>
                  <a:pt x="512" y="601"/>
                </a:lnTo>
                <a:lnTo>
                  <a:pt x="485" y="617"/>
                </a:lnTo>
                <a:lnTo>
                  <a:pt x="457" y="631"/>
                </a:lnTo>
                <a:lnTo>
                  <a:pt x="426" y="642"/>
                </a:lnTo>
                <a:lnTo>
                  <a:pt x="411" y="647"/>
                </a:lnTo>
                <a:lnTo>
                  <a:pt x="395" y="650"/>
                </a:lnTo>
                <a:lnTo>
                  <a:pt x="379" y="654"/>
                </a:lnTo>
                <a:lnTo>
                  <a:pt x="361" y="655"/>
                </a:lnTo>
                <a:lnTo>
                  <a:pt x="345" y="656"/>
                </a:lnTo>
                <a:lnTo>
                  <a:pt x="328" y="656"/>
                </a:lnTo>
                <a:lnTo>
                  <a:pt x="328" y="656"/>
                </a:lnTo>
                <a:close/>
                <a:moveTo>
                  <a:pt x="328" y="37"/>
                </a:moveTo>
                <a:lnTo>
                  <a:pt x="328" y="37"/>
                </a:lnTo>
                <a:lnTo>
                  <a:pt x="298" y="39"/>
                </a:lnTo>
                <a:lnTo>
                  <a:pt x="270" y="43"/>
                </a:lnTo>
                <a:lnTo>
                  <a:pt x="242" y="51"/>
                </a:lnTo>
                <a:lnTo>
                  <a:pt x="215" y="60"/>
                </a:lnTo>
                <a:lnTo>
                  <a:pt x="189" y="72"/>
                </a:lnTo>
                <a:lnTo>
                  <a:pt x="165" y="87"/>
                </a:lnTo>
                <a:lnTo>
                  <a:pt x="144" y="103"/>
                </a:lnTo>
                <a:lnTo>
                  <a:pt x="122" y="122"/>
                </a:lnTo>
                <a:lnTo>
                  <a:pt x="103" y="143"/>
                </a:lnTo>
                <a:lnTo>
                  <a:pt x="87" y="165"/>
                </a:lnTo>
                <a:lnTo>
                  <a:pt x="73" y="189"/>
                </a:lnTo>
                <a:lnTo>
                  <a:pt x="61" y="215"/>
                </a:lnTo>
                <a:lnTo>
                  <a:pt x="50" y="241"/>
                </a:lnTo>
                <a:lnTo>
                  <a:pt x="43" y="270"/>
                </a:lnTo>
                <a:lnTo>
                  <a:pt x="39" y="298"/>
                </a:lnTo>
                <a:lnTo>
                  <a:pt x="38" y="329"/>
                </a:lnTo>
                <a:lnTo>
                  <a:pt x="38" y="329"/>
                </a:lnTo>
                <a:lnTo>
                  <a:pt x="39" y="358"/>
                </a:lnTo>
                <a:lnTo>
                  <a:pt x="43" y="386"/>
                </a:lnTo>
                <a:lnTo>
                  <a:pt x="50" y="415"/>
                </a:lnTo>
                <a:lnTo>
                  <a:pt x="61" y="441"/>
                </a:lnTo>
                <a:lnTo>
                  <a:pt x="73" y="467"/>
                </a:lnTo>
                <a:lnTo>
                  <a:pt x="87" y="491"/>
                </a:lnTo>
                <a:lnTo>
                  <a:pt x="103" y="513"/>
                </a:lnTo>
                <a:lnTo>
                  <a:pt x="122" y="534"/>
                </a:lnTo>
                <a:lnTo>
                  <a:pt x="144" y="553"/>
                </a:lnTo>
                <a:lnTo>
                  <a:pt x="165" y="569"/>
                </a:lnTo>
                <a:lnTo>
                  <a:pt x="189" y="584"/>
                </a:lnTo>
                <a:lnTo>
                  <a:pt x="215" y="596"/>
                </a:lnTo>
                <a:lnTo>
                  <a:pt x="242" y="607"/>
                </a:lnTo>
                <a:lnTo>
                  <a:pt x="270" y="613"/>
                </a:lnTo>
                <a:lnTo>
                  <a:pt x="298" y="617"/>
                </a:lnTo>
                <a:lnTo>
                  <a:pt x="328" y="619"/>
                </a:lnTo>
                <a:lnTo>
                  <a:pt x="328" y="619"/>
                </a:lnTo>
                <a:lnTo>
                  <a:pt x="359" y="617"/>
                </a:lnTo>
                <a:lnTo>
                  <a:pt x="387" y="613"/>
                </a:lnTo>
                <a:lnTo>
                  <a:pt x="415" y="607"/>
                </a:lnTo>
                <a:lnTo>
                  <a:pt x="442" y="596"/>
                </a:lnTo>
                <a:lnTo>
                  <a:pt x="468" y="584"/>
                </a:lnTo>
                <a:lnTo>
                  <a:pt x="492" y="569"/>
                </a:lnTo>
                <a:lnTo>
                  <a:pt x="513" y="553"/>
                </a:lnTo>
                <a:lnTo>
                  <a:pt x="535" y="534"/>
                </a:lnTo>
                <a:lnTo>
                  <a:pt x="553" y="513"/>
                </a:lnTo>
                <a:lnTo>
                  <a:pt x="570" y="491"/>
                </a:lnTo>
                <a:lnTo>
                  <a:pt x="584" y="467"/>
                </a:lnTo>
                <a:lnTo>
                  <a:pt x="596" y="441"/>
                </a:lnTo>
                <a:lnTo>
                  <a:pt x="606" y="415"/>
                </a:lnTo>
                <a:lnTo>
                  <a:pt x="614" y="386"/>
                </a:lnTo>
                <a:lnTo>
                  <a:pt x="618" y="358"/>
                </a:lnTo>
                <a:lnTo>
                  <a:pt x="619" y="329"/>
                </a:lnTo>
                <a:lnTo>
                  <a:pt x="619" y="329"/>
                </a:lnTo>
                <a:lnTo>
                  <a:pt x="618" y="298"/>
                </a:lnTo>
                <a:lnTo>
                  <a:pt x="614" y="270"/>
                </a:lnTo>
                <a:lnTo>
                  <a:pt x="606" y="241"/>
                </a:lnTo>
                <a:lnTo>
                  <a:pt x="596" y="215"/>
                </a:lnTo>
                <a:lnTo>
                  <a:pt x="584" y="189"/>
                </a:lnTo>
                <a:lnTo>
                  <a:pt x="570" y="165"/>
                </a:lnTo>
                <a:lnTo>
                  <a:pt x="553" y="143"/>
                </a:lnTo>
                <a:lnTo>
                  <a:pt x="535" y="122"/>
                </a:lnTo>
                <a:lnTo>
                  <a:pt x="513" y="103"/>
                </a:lnTo>
                <a:lnTo>
                  <a:pt x="492" y="87"/>
                </a:lnTo>
                <a:lnTo>
                  <a:pt x="468" y="72"/>
                </a:lnTo>
                <a:lnTo>
                  <a:pt x="442" y="60"/>
                </a:lnTo>
                <a:lnTo>
                  <a:pt x="415" y="51"/>
                </a:lnTo>
                <a:lnTo>
                  <a:pt x="387" y="43"/>
                </a:lnTo>
                <a:lnTo>
                  <a:pt x="359" y="39"/>
                </a:lnTo>
                <a:lnTo>
                  <a:pt x="328" y="37"/>
                </a:lnTo>
                <a:lnTo>
                  <a:pt x="328" y="37"/>
                </a:lnTo>
                <a:close/>
              </a:path>
            </a:pathLst>
          </a:custGeom>
          <a:solidFill>
            <a:srgbClr val="00ABAB"/>
          </a:solidFill>
          <a:ln w="9525">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a:solidFill>
                  <a:srgbClr val="000000"/>
                </a:solidFill>
                <a:latin typeface="+mj-lt"/>
              </a:rPr>
              <a:t>4</a:t>
            </a:r>
            <a:endParaRPr kumimoji="0" lang="en-US" sz="1800" b="1" i="0" u="none" strike="noStrike" kern="1200" cap="none" spc="0" normalizeH="0" baseline="0" noProof="0">
              <a:ln>
                <a:noFill/>
              </a:ln>
              <a:solidFill>
                <a:srgbClr val="000000"/>
              </a:solidFill>
              <a:effectLst/>
              <a:uLnTx/>
              <a:uFillTx/>
              <a:latin typeface="+mj-lt"/>
              <a:ea typeface="+mn-ea"/>
              <a:cs typeface="+mn-cs"/>
            </a:endParaRPr>
          </a:p>
        </p:txBody>
      </p:sp>
      <p:cxnSp>
        <p:nvCxnSpPr>
          <p:cNvPr id="27" name="Straight Connector 26">
            <a:extLst>
              <a:ext uri="{FF2B5EF4-FFF2-40B4-BE49-F238E27FC236}">
                <a16:creationId xmlns:a16="http://schemas.microsoft.com/office/drawing/2014/main" id="{7B125F3E-7662-899B-1ADD-A5DAE9BCA07D}"/>
              </a:ext>
            </a:extLst>
          </p:cNvPr>
          <p:cNvCxnSpPr>
            <a:cxnSpLocks/>
          </p:cNvCxnSpPr>
          <p:nvPr/>
        </p:nvCxnSpPr>
        <p:spPr>
          <a:xfrm flipH="1">
            <a:off x="894084" y="1644423"/>
            <a:ext cx="10810236" cy="0"/>
          </a:xfrm>
          <a:prstGeom prst="line">
            <a:avLst/>
          </a:prstGeom>
          <a:ln w="57150">
            <a:solidFill>
              <a:srgbClr val="00ABAB"/>
            </a:solidFill>
          </a:ln>
        </p:spPr>
        <p:style>
          <a:lnRef idx="1">
            <a:schemeClr val="accent1"/>
          </a:lnRef>
          <a:fillRef idx="0">
            <a:schemeClr val="accent1"/>
          </a:fillRef>
          <a:effectRef idx="0">
            <a:schemeClr val="accent1"/>
          </a:effectRef>
          <a:fontRef idx="minor">
            <a:schemeClr val="tx1"/>
          </a:fontRef>
        </p:style>
      </p:cxnSp>
      <p:sp>
        <p:nvSpPr>
          <p:cNvPr id="30" name="Title 5">
            <a:extLst>
              <a:ext uri="{FF2B5EF4-FFF2-40B4-BE49-F238E27FC236}">
                <a16:creationId xmlns:a16="http://schemas.microsoft.com/office/drawing/2014/main" id="{69702938-8FEF-CC25-ECDC-175633BBF5A3}"/>
              </a:ext>
            </a:extLst>
          </p:cNvPr>
          <p:cNvSpPr txBox="1">
            <a:spLocks/>
          </p:cNvSpPr>
          <p:nvPr/>
        </p:nvSpPr>
        <p:spPr>
          <a:xfrm>
            <a:off x="441960" y="516883"/>
            <a:ext cx="9601200" cy="914400"/>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sz="3600" b="1"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4400">
                <a:solidFill>
                  <a:srgbClr val="007DA4"/>
                </a:solidFill>
                <a:latin typeface="Besley ExtraBold"/>
                <a:cs typeface="+mj-cs"/>
              </a:rPr>
              <a:t>Admin Portal Changes</a:t>
            </a:r>
          </a:p>
        </p:txBody>
      </p:sp>
      <p:sp>
        <p:nvSpPr>
          <p:cNvPr id="3" name="object 4">
            <a:extLst>
              <a:ext uri="{FF2B5EF4-FFF2-40B4-BE49-F238E27FC236}">
                <a16:creationId xmlns:a16="http://schemas.microsoft.com/office/drawing/2014/main" id="{79B5A30F-F5ED-6482-6035-8C9B79E9531C}"/>
              </a:ext>
            </a:extLst>
          </p:cNvPr>
          <p:cNvSpPr txBox="1"/>
          <p:nvPr/>
        </p:nvSpPr>
        <p:spPr>
          <a:xfrm>
            <a:off x="3724677" y="3219957"/>
            <a:ext cx="7774253" cy="861774"/>
          </a:xfrm>
          <a:prstGeom prst="rect">
            <a:avLst/>
          </a:prstGeom>
        </p:spPr>
        <p:txBody>
          <a:bodyPr vert="horz" wrap="square" lIns="0" tIns="0" rIns="0" bIns="0" rtlCol="0" anchor="t">
            <a:spAutoFit/>
          </a:bodyPr>
          <a:lstStyle/>
          <a:p>
            <a:pPr>
              <a:defRPr/>
            </a:pPr>
            <a:r>
              <a:rPr lang="en-US" sz="1400" b="1">
                <a:solidFill>
                  <a:srgbClr val="000000"/>
                </a:solidFill>
                <a:latin typeface="Calibri"/>
                <a:cs typeface="Segoe UI"/>
              </a:rPr>
              <a:t>Majors: </a:t>
            </a:r>
            <a:r>
              <a:rPr lang="en-US" sz="1400">
                <a:solidFill>
                  <a:srgbClr val="000000"/>
                </a:solidFill>
                <a:latin typeface="Calibri"/>
                <a:cs typeface="Segoe UI"/>
              </a:rPr>
              <a:t>The school search contains more majors that may not be available at individual schools. This is intended to allow students to filter down potential applications based on a major instead of a specific school. Once they open an app for your IHE, they will only be able to select the IHE's majors offered.</a:t>
            </a:r>
            <a:endParaRPr lang="en-US" sz="1400">
              <a:latin typeface="Calibri"/>
              <a:cs typeface="Calibri"/>
            </a:endParaRPr>
          </a:p>
          <a:p>
            <a:pPr>
              <a:defRPr/>
            </a:pPr>
            <a:endParaRPr lang="en-US" sz="1400">
              <a:solidFill>
                <a:srgbClr val="333333"/>
              </a:solidFill>
              <a:latin typeface="Segoe UI"/>
              <a:cs typeface="Segoe UI"/>
            </a:endParaRPr>
          </a:p>
        </p:txBody>
      </p:sp>
      <p:sp>
        <p:nvSpPr>
          <p:cNvPr id="4" name="Freeform 41">
            <a:extLst>
              <a:ext uri="{FF2B5EF4-FFF2-40B4-BE49-F238E27FC236}">
                <a16:creationId xmlns:a16="http://schemas.microsoft.com/office/drawing/2014/main" id="{9FB914AB-62AC-1B89-4E2D-E1938C59E000}"/>
              </a:ext>
            </a:extLst>
          </p:cNvPr>
          <p:cNvSpPr>
            <a:spLocks noEditPoints="1"/>
          </p:cNvSpPr>
          <p:nvPr/>
        </p:nvSpPr>
        <p:spPr bwMode="auto">
          <a:xfrm>
            <a:off x="3011231" y="3260704"/>
            <a:ext cx="600941" cy="522288"/>
          </a:xfrm>
          <a:custGeom>
            <a:avLst/>
            <a:gdLst>
              <a:gd name="T0" fmla="*/ 312 w 657"/>
              <a:gd name="T1" fmla="*/ 656 h 656"/>
              <a:gd name="T2" fmla="*/ 262 w 657"/>
              <a:gd name="T3" fmla="*/ 650 h 656"/>
              <a:gd name="T4" fmla="*/ 200 w 657"/>
              <a:gd name="T5" fmla="*/ 631 h 656"/>
              <a:gd name="T6" fmla="*/ 120 w 657"/>
              <a:gd name="T7" fmla="*/ 581 h 656"/>
              <a:gd name="T8" fmla="*/ 56 w 657"/>
              <a:gd name="T9" fmla="*/ 511 h 656"/>
              <a:gd name="T10" fmla="*/ 15 w 657"/>
              <a:gd name="T11" fmla="*/ 425 h 656"/>
              <a:gd name="T12" fmla="*/ 4 w 657"/>
              <a:gd name="T13" fmla="*/ 378 h 656"/>
              <a:gd name="T14" fmla="*/ 0 w 657"/>
              <a:gd name="T15" fmla="*/ 329 h 656"/>
              <a:gd name="T16" fmla="*/ 1 w 657"/>
              <a:gd name="T17" fmla="*/ 295 h 656"/>
              <a:gd name="T18" fmla="*/ 9 w 657"/>
              <a:gd name="T19" fmla="*/ 247 h 656"/>
              <a:gd name="T20" fmla="*/ 39 w 657"/>
              <a:gd name="T21" fmla="*/ 172 h 656"/>
              <a:gd name="T22" fmla="*/ 95 w 657"/>
              <a:gd name="T23" fmla="*/ 96 h 656"/>
              <a:gd name="T24" fmla="*/ 172 w 657"/>
              <a:gd name="T25" fmla="*/ 39 h 656"/>
              <a:gd name="T26" fmla="*/ 246 w 657"/>
              <a:gd name="T27" fmla="*/ 10 h 656"/>
              <a:gd name="T28" fmla="*/ 294 w 657"/>
              <a:gd name="T29" fmla="*/ 1 h 656"/>
              <a:gd name="T30" fmla="*/ 328 w 657"/>
              <a:gd name="T31" fmla="*/ 0 h 656"/>
              <a:gd name="T32" fmla="*/ 379 w 657"/>
              <a:gd name="T33" fmla="*/ 4 h 656"/>
              <a:gd name="T34" fmla="*/ 426 w 657"/>
              <a:gd name="T35" fmla="*/ 14 h 656"/>
              <a:gd name="T36" fmla="*/ 512 w 657"/>
              <a:gd name="T37" fmla="*/ 56 h 656"/>
              <a:gd name="T38" fmla="*/ 582 w 657"/>
              <a:gd name="T39" fmla="*/ 119 h 656"/>
              <a:gd name="T40" fmla="*/ 631 w 657"/>
              <a:gd name="T41" fmla="*/ 200 h 656"/>
              <a:gd name="T42" fmla="*/ 650 w 657"/>
              <a:gd name="T43" fmla="*/ 262 h 656"/>
              <a:gd name="T44" fmla="*/ 657 w 657"/>
              <a:gd name="T45" fmla="*/ 311 h 656"/>
              <a:gd name="T46" fmla="*/ 657 w 657"/>
              <a:gd name="T47" fmla="*/ 345 h 656"/>
              <a:gd name="T48" fmla="*/ 650 w 657"/>
              <a:gd name="T49" fmla="*/ 394 h 656"/>
              <a:gd name="T50" fmla="*/ 631 w 657"/>
              <a:gd name="T51" fmla="*/ 456 h 656"/>
              <a:gd name="T52" fmla="*/ 582 w 657"/>
              <a:gd name="T53" fmla="*/ 537 h 656"/>
              <a:gd name="T54" fmla="*/ 512 w 657"/>
              <a:gd name="T55" fmla="*/ 601 h 656"/>
              <a:gd name="T56" fmla="*/ 426 w 657"/>
              <a:gd name="T57" fmla="*/ 642 h 656"/>
              <a:gd name="T58" fmla="*/ 379 w 657"/>
              <a:gd name="T59" fmla="*/ 654 h 656"/>
              <a:gd name="T60" fmla="*/ 328 w 657"/>
              <a:gd name="T61" fmla="*/ 656 h 656"/>
              <a:gd name="T62" fmla="*/ 328 w 657"/>
              <a:gd name="T63" fmla="*/ 37 h 656"/>
              <a:gd name="T64" fmla="*/ 242 w 657"/>
              <a:gd name="T65" fmla="*/ 51 h 656"/>
              <a:gd name="T66" fmla="*/ 165 w 657"/>
              <a:gd name="T67" fmla="*/ 87 h 656"/>
              <a:gd name="T68" fmla="*/ 103 w 657"/>
              <a:gd name="T69" fmla="*/ 143 h 656"/>
              <a:gd name="T70" fmla="*/ 61 w 657"/>
              <a:gd name="T71" fmla="*/ 215 h 656"/>
              <a:gd name="T72" fmla="*/ 39 w 657"/>
              <a:gd name="T73" fmla="*/ 298 h 656"/>
              <a:gd name="T74" fmla="*/ 39 w 657"/>
              <a:gd name="T75" fmla="*/ 358 h 656"/>
              <a:gd name="T76" fmla="*/ 61 w 657"/>
              <a:gd name="T77" fmla="*/ 441 h 656"/>
              <a:gd name="T78" fmla="*/ 103 w 657"/>
              <a:gd name="T79" fmla="*/ 513 h 656"/>
              <a:gd name="T80" fmla="*/ 165 w 657"/>
              <a:gd name="T81" fmla="*/ 569 h 656"/>
              <a:gd name="T82" fmla="*/ 242 w 657"/>
              <a:gd name="T83" fmla="*/ 607 h 656"/>
              <a:gd name="T84" fmla="*/ 328 w 657"/>
              <a:gd name="T85" fmla="*/ 619 h 656"/>
              <a:gd name="T86" fmla="*/ 387 w 657"/>
              <a:gd name="T87" fmla="*/ 613 h 656"/>
              <a:gd name="T88" fmla="*/ 468 w 657"/>
              <a:gd name="T89" fmla="*/ 584 h 656"/>
              <a:gd name="T90" fmla="*/ 535 w 657"/>
              <a:gd name="T91" fmla="*/ 534 h 656"/>
              <a:gd name="T92" fmla="*/ 584 w 657"/>
              <a:gd name="T93" fmla="*/ 467 h 656"/>
              <a:gd name="T94" fmla="*/ 614 w 657"/>
              <a:gd name="T95" fmla="*/ 386 h 656"/>
              <a:gd name="T96" fmla="*/ 619 w 657"/>
              <a:gd name="T97" fmla="*/ 329 h 656"/>
              <a:gd name="T98" fmla="*/ 606 w 657"/>
              <a:gd name="T99" fmla="*/ 241 h 656"/>
              <a:gd name="T100" fmla="*/ 570 w 657"/>
              <a:gd name="T101" fmla="*/ 165 h 656"/>
              <a:gd name="T102" fmla="*/ 513 w 657"/>
              <a:gd name="T103" fmla="*/ 103 h 656"/>
              <a:gd name="T104" fmla="*/ 442 w 657"/>
              <a:gd name="T105" fmla="*/ 60 h 656"/>
              <a:gd name="T106" fmla="*/ 359 w 657"/>
              <a:gd name="T107" fmla="*/ 3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6">
                <a:moveTo>
                  <a:pt x="328" y="656"/>
                </a:moveTo>
                <a:lnTo>
                  <a:pt x="328" y="656"/>
                </a:lnTo>
                <a:lnTo>
                  <a:pt x="312" y="656"/>
                </a:lnTo>
                <a:lnTo>
                  <a:pt x="294" y="655"/>
                </a:lnTo>
                <a:lnTo>
                  <a:pt x="278" y="654"/>
                </a:lnTo>
                <a:lnTo>
                  <a:pt x="262" y="650"/>
                </a:lnTo>
                <a:lnTo>
                  <a:pt x="246" y="647"/>
                </a:lnTo>
                <a:lnTo>
                  <a:pt x="231" y="642"/>
                </a:lnTo>
                <a:lnTo>
                  <a:pt x="200" y="631"/>
                </a:lnTo>
                <a:lnTo>
                  <a:pt x="172" y="617"/>
                </a:lnTo>
                <a:lnTo>
                  <a:pt x="145" y="601"/>
                </a:lnTo>
                <a:lnTo>
                  <a:pt x="120" y="581"/>
                </a:lnTo>
                <a:lnTo>
                  <a:pt x="95" y="561"/>
                </a:lnTo>
                <a:lnTo>
                  <a:pt x="75" y="537"/>
                </a:lnTo>
                <a:lnTo>
                  <a:pt x="56" y="511"/>
                </a:lnTo>
                <a:lnTo>
                  <a:pt x="39" y="484"/>
                </a:lnTo>
                <a:lnTo>
                  <a:pt x="26" y="456"/>
                </a:lnTo>
                <a:lnTo>
                  <a:pt x="15" y="425"/>
                </a:lnTo>
                <a:lnTo>
                  <a:pt x="9" y="411"/>
                </a:lnTo>
                <a:lnTo>
                  <a:pt x="7" y="394"/>
                </a:lnTo>
                <a:lnTo>
                  <a:pt x="4" y="378"/>
                </a:lnTo>
                <a:lnTo>
                  <a:pt x="1" y="362"/>
                </a:lnTo>
                <a:lnTo>
                  <a:pt x="0" y="345"/>
                </a:lnTo>
                <a:lnTo>
                  <a:pt x="0" y="329"/>
                </a:lnTo>
                <a:lnTo>
                  <a:pt x="0" y="329"/>
                </a:lnTo>
                <a:lnTo>
                  <a:pt x="0" y="311"/>
                </a:lnTo>
                <a:lnTo>
                  <a:pt x="1" y="295"/>
                </a:lnTo>
                <a:lnTo>
                  <a:pt x="4" y="278"/>
                </a:lnTo>
                <a:lnTo>
                  <a:pt x="7" y="262"/>
                </a:lnTo>
                <a:lnTo>
                  <a:pt x="9" y="247"/>
                </a:lnTo>
                <a:lnTo>
                  <a:pt x="15" y="231"/>
                </a:lnTo>
                <a:lnTo>
                  <a:pt x="26" y="200"/>
                </a:lnTo>
                <a:lnTo>
                  <a:pt x="39" y="172"/>
                </a:lnTo>
                <a:lnTo>
                  <a:pt x="56" y="145"/>
                </a:lnTo>
                <a:lnTo>
                  <a:pt x="75" y="119"/>
                </a:lnTo>
                <a:lnTo>
                  <a:pt x="95" y="96"/>
                </a:lnTo>
                <a:lnTo>
                  <a:pt x="120" y="75"/>
                </a:lnTo>
                <a:lnTo>
                  <a:pt x="145" y="56"/>
                </a:lnTo>
                <a:lnTo>
                  <a:pt x="172" y="39"/>
                </a:lnTo>
                <a:lnTo>
                  <a:pt x="200" y="25"/>
                </a:lnTo>
                <a:lnTo>
                  <a:pt x="231" y="14"/>
                </a:lnTo>
                <a:lnTo>
                  <a:pt x="246" y="10"/>
                </a:lnTo>
                <a:lnTo>
                  <a:pt x="262" y="6"/>
                </a:lnTo>
                <a:lnTo>
                  <a:pt x="278" y="4"/>
                </a:lnTo>
                <a:lnTo>
                  <a:pt x="294" y="1"/>
                </a:lnTo>
                <a:lnTo>
                  <a:pt x="312" y="0"/>
                </a:lnTo>
                <a:lnTo>
                  <a:pt x="328" y="0"/>
                </a:lnTo>
                <a:lnTo>
                  <a:pt x="328" y="0"/>
                </a:lnTo>
                <a:lnTo>
                  <a:pt x="345" y="0"/>
                </a:lnTo>
                <a:lnTo>
                  <a:pt x="361" y="1"/>
                </a:lnTo>
                <a:lnTo>
                  <a:pt x="379" y="4"/>
                </a:lnTo>
                <a:lnTo>
                  <a:pt x="395" y="6"/>
                </a:lnTo>
                <a:lnTo>
                  <a:pt x="411" y="10"/>
                </a:lnTo>
                <a:lnTo>
                  <a:pt x="426" y="14"/>
                </a:lnTo>
                <a:lnTo>
                  <a:pt x="457" y="25"/>
                </a:lnTo>
                <a:lnTo>
                  <a:pt x="485" y="39"/>
                </a:lnTo>
                <a:lnTo>
                  <a:pt x="512" y="56"/>
                </a:lnTo>
                <a:lnTo>
                  <a:pt x="537" y="75"/>
                </a:lnTo>
                <a:lnTo>
                  <a:pt x="560" y="96"/>
                </a:lnTo>
                <a:lnTo>
                  <a:pt x="582" y="119"/>
                </a:lnTo>
                <a:lnTo>
                  <a:pt x="600" y="145"/>
                </a:lnTo>
                <a:lnTo>
                  <a:pt x="618" y="172"/>
                </a:lnTo>
                <a:lnTo>
                  <a:pt x="631" y="200"/>
                </a:lnTo>
                <a:lnTo>
                  <a:pt x="642" y="231"/>
                </a:lnTo>
                <a:lnTo>
                  <a:pt x="647" y="247"/>
                </a:lnTo>
                <a:lnTo>
                  <a:pt x="650" y="262"/>
                </a:lnTo>
                <a:lnTo>
                  <a:pt x="653" y="278"/>
                </a:lnTo>
                <a:lnTo>
                  <a:pt x="656" y="295"/>
                </a:lnTo>
                <a:lnTo>
                  <a:pt x="657" y="311"/>
                </a:lnTo>
                <a:lnTo>
                  <a:pt x="657" y="329"/>
                </a:lnTo>
                <a:lnTo>
                  <a:pt x="657" y="329"/>
                </a:lnTo>
                <a:lnTo>
                  <a:pt x="657" y="345"/>
                </a:lnTo>
                <a:lnTo>
                  <a:pt x="656" y="362"/>
                </a:lnTo>
                <a:lnTo>
                  <a:pt x="653" y="378"/>
                </a:lnTo>
                <a:lnTo>
                  <a:pt x="650" y="394"/>
                </a:lnTo>
                <a:lnTo>
                  <a:pt x="647" y="411"/>
                </a:lnTo>
                <a:lnTo>
                  <a:pt x="642" y="425"/>
                </a:lnTo>
                <a:lnTo>
                  <a:pt x="631" y="456"/>
                </a:lnTo>
                <a:lnTo>
                  <a:pt x="618" y="484"/>
                </a:lnTo>
                <a:lnTo>
                  <a:pt x="600" y="511"/>
                </a:lnTo>
                <a:lnTo>
                  <a:pt x="582" y="537"/>
                </a:lnTo>
                <a:lnTo>
                  <a:pt x="560" y="561"/>
                </a:lnTo>
                <a:lnTo>
                  <a:pt x="537" y="581"/>
                </a:lnTo>
                <a:lnTo>
                  <a:pt x="512" y="601"/>
                </a:lnTo>
                <a:lnTo>
                  <a:pt x="485" y="617"/>
                </a:lnTo>
                <a:lnTo>
                  <a:pt x="457" y="631"/>
                </a:lnTo>
                <a:lnTo>
                  <a:pt x="426" y="642"/>
                </a:lnTo>
                <a:lnTo>
                  <a:pt x="411" y="647"/>
                </a:lnTo>
                <a:lnTo>
                  <a:pt x="395" y="650"/>
                </a:lnTo>
                <a:lnTo>
                  <a:pt x="379" y="654"/>
                </a:lnTo>
                <a:lnTo>
                  <a:pt x="361" y="655"/>
                </a:lnTo>
                <a:lnTo>
                  <a:pt x="345" y="656"/>
                </a:lnTo>
                <a:lnTo>
                  <a:pt x="328" y="656"/>
                </a:lnTo>
                <a:lnTo>
                  <a:pt x="328" y="656"/>
                </a:lnTo>
                <a:close/>
                <a:moveTo>
                  <a:pt x="328" y="37"/>
                </a:moveTo>
                <a:lnTo>
                  <a:pt x="328" y="37"/>
                </a:lnTo>
                <a:lnTo>
                  <a:pt x="298" y="39"/>
                </a:lnTo>
                <a:lnTo>
                  <a:pt x="270" y="43"/>
                </a:lnTo>
                <a:lnTo>
                  <a:pt x="242" y="51"/>
                </a:lnTo>
                <a:lnTo>
                  <a:pt x="215" y="60"/>
                </a:lnTo>
                <a:lnTo>
                  <a:pt x="189" y="72"/>
                </a:lnTo>
                <a:lnTo>
                  <a:pt x="165" y="87"/>
                </a:lnTo>
                <a:lnTo>
                  <a:pt x="144" y="103"/>
                </a:lnTo>
                <a:lnTo>
                  <a:pt x="122" y="122"/>
                </a:lnTo>
                <a:lnTo>
                  <a:pt x="103" y="143"/>
                </a:lnTo>
                <a:lnTo>
                  <a:pt x="87" y="165"/>
                </a:lnTo>
                <a:lnTo>
                  <a:pt x="73" y="189"/>
                </a:lnTo>
                <a:lnTo>
                  <a:pt x="61" y="215"/>
                </a:lnTo>
                <a:lnTo>
                  <a:pt x="50" y="241"/>
                </a:lnTo>
                <a:lnTo>
                  <a:pt x="43" y="270"/>
                </a:lnTo>
                <a:lnTo>
                  <a:pt x="39" y="298"/>
                </a:lnTo>
                <a:lnTo>
                  <a:pt x="38" y="329"/>
                </a:lnTo>
                <a:lnTo>
                  <a:pt x="38" y="329"/>
                </a:lnTo>
                <a:lnTo>
                  <a:pt x="39" y="358"/>
                </a:lnTo>
                <a:lnTo>
                  <a:pt x="43" y="386"/>
                </a:lnTo>
                <a:lnTo>
                  <a:pt x="50" y="415"/>
                </a:lnTo>
                <a:lnTo>
                  <a:pt x="61" y="441"/>
                </a:lnTo>
                <a:lnTo>
                  <a:pt x="73" y="467"/>
                </a:lnTo>
                <a:lnTo>
                  <a:pt x="87" y="491"/>
                </a:lnTo>
                <a:lnTo>
                  <a:pt x="103" y="513"/>
                </a:lnTo>
                <a:lnTo>
                  <a:pt x="122" y="534"/>
                </a:lnTo>
                <a:lnTo>
                  <a:pt x="144" y="553"/>
                </a:lnTo>
                <a:lnTo>
                  <a:pt x="165" y="569"/>
                </a:lnTo>
                <a:lnTo>
                  <a:pt x="189" y="584"/>
                </a:lnTo>
                <a:lnTo>
                  <a:pt x="215" y="596"/>
                </a:lnTo>
                <a:lnTo>
                  <a:pt x="242" y="607"/>
                </a:lnTo>
                <a:lnTo>
                  <a:pt x="270" y="613"/>
                </a:lnTo>
                <a:lnTo>
                  <a:pt x="298" y="617"/>
                </a:lnTo>
                <a:lnTo>
                  <a:pt x="328" y="619"/>
                </a:lnTo>
                <a:lnTo>
                  <a:pt x="328" y="619"/>
                </a:lnTo>
                <a:lnTo>
                  <a:pt x="359" y="617"/>
                </a:lnTo>
                <a:lnTo>
                  <a:pt x="387" y="613"/>
                </a:lnTo>
                <a:lnTo>
                  <a:pt x="415" y="607"/>
                </a:lnTo>
                <a:lnTo>
                  <a:pt x="442" y="596"/>
                </a:lnTo>
                <a:lnTo>
                  <a:pt x="468" y="584"/>
                </a:lnTo>
                <a:lnTo>
                  <a:pt x="492" y="569"/>
                </a:lnTo>
                <a:lnTo>
                  <a:pt x="513" y="553"/>
                </a:lnTo>
                <a:lnTo>
                  <a:pt x="535" y="534"/>
                </a:lnTo>
                <a:lnTo>
                  <a:pt x="553" y="513"/>
                </a:lnTo>
                <a:lnTo>
                  <a:pt x="570" y="491"/>
                </a:lnTo>
                <a:lnTo>
                  <a:pt x="584" y="467"/>
                </a:lnTo>
                <a:lnTo>
                  <a:pt x="596" y="441"/>
                </a:lnTo>
                <a:lnTo>
                  <a:pt x="606" y="415"/>
                </a:lnTo>
                <a:lnTo>
                  <a:pt x="614" y="386"/>
                </a:lnTo>
                <a:lnTo>
                  <a:pt x="618" y="358"/>
                </a:lnTo>
                <a:lnTo>
                  <a:pt x="619" y="329"/>
                </a:lnTo>
                <a:lnTo>
                  <a:pt x="619" y="329"/>
                </a:lnTo>
                <a:lnTo>
                  <a:pt x="618" y="298"/>
                </a:lnTo>
                <a:lnTo>
                  <a:pt x="614" y="270"/>
                </a:lnTo>
                <a:lnTo>
                  <a:pt x="606" y="241"/>
                </a:lnTo>
                <a:lnTo>
                  <a:pt x="596" y="215"/>
                </a:lnTo>
                <a:lnTo>
                  <a:pt x="584" y="189"/>
                </a:lnTo>
                <a:lnTo>
                  <a:pt x="570" y="165"/>
                </a:lnTo>
                <a:lnTo>
                  <a:pt x="553" y="143"/>
                </a:lnTo>
                <a:lnTo>
                  <a:pt x="535" y="122"/>
                </a:lnTo>
                <a:lnTo>
                  <a:pt x="513" y="103"/>
                </a:lnTo>
                <a:lnTo>
                  <a:pt x="492" y="87"/>
                </a:lnTo>
                <a:lnTo>
                  <a:pt x="468" y="72"/>
                </a:lnTo>
                <a:lnTo>
                  <a:pt x="442" y="60"/>
                </a:lnTo>
                <a:lnTo>
                  <a:pt x="415" y="51"/>
                </a:lnTo>
                <a:lnTo>
                  <a:pt x="387" y="43"/>
                </a:lnTo>
                <a:lnTo>
                  <a:pt x="359" y="39"/>
                </a:lnTo>
                <a:lnTo>
                  <a:pt x="328" y="37"/>
                </a:lnTo>
                <a:lnTo>
                  <a:pt x="328" y="37"/>
                </a:lnTo>
                <a:close/>
              </a:path>
            </a:pathLst>
          </a:custGeom>
          <a:solidFill>
            <a:srgbClr val="00ABAB"/>
          </a:solidFill>
          <a:ln w="9525">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0000"/>
                </a:solidFill>
                <a:effectLst/>
                <a:uLnTx/>
                <a:uFillTx/>
                <a:latin typeface="+mj-lt"/>
                <a:ea typeface="+mn-ea"/>
                <a:cs typeface="+mn-cs"/>
              </a:rPr>
              <a:t>2</a:t>
            </a:r>
          </a:p>
        </p:txBody>
      </p:sp>
      <p:sp>
        <p:nvSpPr>
          <p:cNvPr id="6" name="object 4">
            <a:extLst>
              <a:ext uri="{FF2B5EF4-FFF2-40B4-BE49-F238E27FC236}">
                <a16:creationId xmlns:a16="http://schemas.microsoft.com/office/drawing/2014/main" id="{E9DCB2DF-A74D-CC71-EE5E-65D1E22FDF8C}"/>
              </a:ext>
            </a:extLst>
          </p:cNvPr>
          <p:cNvSpPr txBox="1"/>
          <p:nvPr/>
        </p:nvSpPr>
        <p:spPr>
          <a:xfrm>
            <a:off x="3724677" y="4190745"/>
            <a:ext cx="8130533" cy="430887"/>
          </a:xfrm>
          <a:prstGeom prst="rect">
            <a:avLst/>
          </a:prstGeom>
        </p:spPr>
        <p:txBody>
          <a:bodyPr vert="horz" wrap="square" lIns="0" tIns="0" rIns="0" bIns="0" rtlCol="0" anchor="t">
            <a:spAutoFit/>
          </a:bodyPr>
          <a:lstStyle/>
          <a:p>
            <a:r>
              <a:rPr lang="en-US" sz="1400" b="1">
                <a:solidFill>
                  <a:srgbClr val="000000"/>
                </a:solidFill>
                <a:latin typeface="Calibri"/>
                <a:cs typeface="Segoe UI"/>
              </a:rPr>
              <a:t>TEA </a:t>
            </a:r>
            <a:r>
              <a:rPr lang="en-US" sz="1400" b="1" err="1">
                <a:solidFill>
                  <a:srgbClr val="000000"/>
                </a:solidFill>
                <a:latin typeface="Calibri"/>
                <a:cs typeface="Segoe UI"/>
              </a:rPr>
              <a:t>TREx</a:t>
            </a:r>
            <a:r>
              <a:rPr lang="en-US" sz="1400" b="1">
                <a:solidFill>
                  <a:srgbClr val="000000"/>
                </a:solidFill>
                <a:latin typeface="Calibri"/>
                <a:cs typeface="Segoe UI"/>
              </a:rPr>
              <a:t> Integrations: </a:t>
            </a:r>
            <a:r>
              <a:rPr lang="en-US" sz="1400">
                <a:solidFill>
                  <a:srgbClr val="000000"/>
                </a:solidFill>
                <a:latin typeface="Calibri"/>
                <a:cs typeface="Segoe UI"/>
              </a:rPr>
              <a:t>The new site will support transcript requests through TEA </a:t>
            </a:r>
            <a:r>
              <a:rPr lang="en-US" sz="1400" err="1">
                <a:solidFill>
                  <a:srgbClr val="000000"/>
                </a:solidFill>
                <a:latin typeface="Calibri"/>
                <a:cs typeface="Segoe UI"/>
              </a:rPr>
              <a:t>TREx</a:t>
            </a:r>
            <a:r>
              <a:rPr lang="en-US" sz="1400">
                <a:solidFill>
                  <a:srgbClr val="000000"/>
                </a:solidFill>
                <a:latin typeface="Calibri"/>
                <a:cs typeface="Segoe UI"/>
              </a:rPr>
              <a:t> integrations. Check to be sure your IHE can receive transcripts through </a:t>
            </a:r>
            <a:r>
              <a:rPr lang="en-US" sz="1400" err="1">
                <a:solidFill>
                  <a:srgbClr val="000000"/>
                </a:solidFill>
                <a:latin typeface="Calibri"/>
                <a:cs typeface="Segoe UI"/>
              </a:rPr>
              <a:t>TREx</a:t>
            </a:r>
            <a:r>
              <a:rPr lang="en-US" sz="1400">
                <a:solidFill>
                  <a:srgbClr val="000000"/>
                </a:solidFill>
                <a:latin typeface="Calibri"/>
                <a:cs typeface="Segoe UI"/>
              </a:rPr>
              <a:t> from TEA (this is only applicable to participating IHEs) </a:t>
            </a:r>
          </a:p>
        </p:txBody>
      </p:sp>
      <p:sp>
        <p:nvSpPr>
          <p:cNvPr id="9" name="Freeform 41">
            <a:extLst>
              <a:ext uri="{FF2B5EF4-FFF2-40B4-BE49-F238E27FC236}">
                <a16:creationId xmlns:a16="http://schemas.microsoft.com/office/drawing/2014/main" id="{AAF1F248-ECCC-BF92-D988-F8360FA6DB38}"/>
              </a:ext>
            </a:extLst>
          </p:cNvPr>
          <p:cNvSpPr>
            <a:spLocks noEditPoints="1"/>
          </p:cNvSpPr>
          <p:nvPr/>
        </p:nvSpPr>
        <p:spPr bwMode="auto">
          <a:xfrm>
            <a:off x="3011231" y="4162030"/>
            <a:ext cx="600941" cy="522288"/>
          </a:xfrm>
          <a:custGeom>
            <a:avLst/>
            <a:gdLst>
              <a:gd name="T0" fmla="*/ 312 w 657"/>
              <a:gd name="T1" fmla="*/ 656 h 656"/>
              <a:gd name="T2" fmla="*/ 262 w 657"/>
              <a:gd name="T3" fmla="*/ 650 h 656"/>
              <a:gd name="T4" fmla="*/ 200 w 657"/>
              <a:gd name="T5" fmla="*/ 631 h 656"/>
              <a:gd name="T6" fmla="*/ 120 w 657"/>
              <a:gd name="T7" fmla="*/ 581 h 656"/>
              <a:gd name="T8" fmla="*/ 56 w 657"/>
              <a:gd name="T9" fmla="*/ 511 h 656"/>
              <a:gd name="T10" fmla="*/ 15 w 657"/>
              <a:gd name="T11" fmla="*/ 425 h 656"/>
              <a:gd name="T12" fmla="*/ 4 w 657"/>
              <a:gd name="T13" fmla="*/ 378 h 656"/>
              <a:gd name="T14" fmla="*/ 0 w 657"/>
              <a:gd name="T15" fmla="*/ 329 h 656"/>
              <a:gd name="T16" fmla="*/ 1 w 657"/>
              <a:gd name="T17" fmla="*/ 295 h 656"/>
              <a:gd name="T18" fmla="*/ 9 w 657"/>
              <a:gd name="T19" fmla="*/ 247 h 656"/>
              <a:gd name="T20" fmla="*/ 39 w 657"/>
              <a:gd name="T21" fmla="*/ 172 h 656"/>
              <a:gd name="T22" fmla="*/ 95 w 657"/>
              <a:gd name="T23" fmla="*/ 96 h 656"/>
              <a:gd name="T24" fmla="*/ 172 w 657"/>
              <a:gd name="T25" fmla="*/ 39 h 656"/>
              <a:gd name="T26" fmla="*/ 246 w 657"/>
              <a:gd name="T27" fmla="*/ 10 h 656"/>
              <a:gd name="T28" fmla="*/ 294 w 657"/>
              <a:gd name="T29" fmla="*/ 1 h 656"/>
              <a:gd name="T30" fmla="*/ 328 w 657"/>
              <a:gd name="T31" fmla="*/ 0 h 656"/>
              <a:gd name="T32" fmla="*/ 379 w 657"/>
              <a:gd name="T33" fmla="*/ 4 h 656"/>
              <a:gd name="T34" fmla="*/ 426 w 657"/>
              <a:gd name="T35" fmla="*/ 14 h 656"/>
              <a:gd name="T36" fmla="*/ 512 w 657"/>
              <a:gd name="T37" fmla="*/ 56 h 656"/>
              <a:gd name="T38" fmla="*/ 582 w 657"/>
              <a:gd name="T39" fmla="*/ 119 h 656"/>
              <a:gd name="T40" fmla="*/ 631 w 657"/>
              <a:gd name="T41" fmla="*/ 200 h 656"/>
              <a:gd name="T42" fmla="*/ 650 w 657"/>
              <a:gd name="T43" fmla="*/ 262 h 656"/>
              <a:gd name="T44" fmla="*/ 657 w 657"/>
              <a:gd name="T45" fmla="*/ 311 h 656"/>
              <a:gd name="T46" fmla="*/ 657 w 657"/>
              <a:gd name="T47" fmla="*/ 345 h 656"/>
              <a:gd name="T48" fmla="*/ 650 w 657"/>
              <a:gd name="T49" fmla="*/ 394 h 656"/>
              <a:gd name="T50" fmla="*/ 631 w 657"/>
              <a:gd name="T51" fmla="*/ 456 h 656"/>
              <a:gd name="T52" fmla="*/ 582 w 657"/>
              <a:gd name="T53" fmla="*/ 537 h 656"/>
              <a:gd name="T54" fmla="*/ 512 w 657"/>
              <a:gd name="T55" fmla="*/ 601 h 656"/>
              <a:gd name="T56" fmla="*/ 426 w 657"/>
              <a:gd name="T57" fmla="*/ 642 h 656"/>
              <a:gd name="T58" fmla="*/ 379 w 657"/>
              <a:gd name="T59" fmla="*/ 654 h 656"/>
              <a:gd name="T60" fmla="*/ 328 w 657"/>
              <a:gd name="T61" fmla="*/ 656 h 656"/>
              <a:gd name="T62" fmla="*/ 328 w 657"/>
              <a:gd name="T63" fmla="*/ 37 h 656"/>
              <a:gd name="T64" fmla="*/ 242 w 657"/>
              <a:gd name="T65" fmla="*/ 51 h 656"/>
              <a:gd name="T66" fmla="*/ 165 w 657"/>
              <a:gd name="T67" fmla="*/ 87 h 656"/>
              <a:gd name="T68" fmla="*/ 103 w 657"/>
              <a:gd name="T69" fmla="*/ 143 h 656"/>
              <a:gd name="T70" fmla="*/ 61 w 657"/>
              <a:gd name="T71" fmla="*/ 215 h 656"/>
              <a:gd name="T72" fmla="*/ 39 w 657"/>
              <a:gd name="T73" fmla="*/ 298 h 656"/>
              <a:gd name="T74" fmla="*/ 39 w 657"/>
              <a:gd name="T75" fmla="*/ 358 h 656"/>
              <a:gd name="T76" fmla="*/ 61 w 657"/>
              <a:gd name="T77" fmla="*/ 441 h 656"/>
              <a:gd name="T78" fmla="*/ 103 w 657"/>
              <a:gd name="T79" fmla="*/ 513 h 656"/>
              <a:gd name="T80" fmla="*/ 165 w 657"/>
              <a:gd name="T81" fmla="*/ 569 h 656"/>
              <a:gd name="T82" fmla="*/ 242 w 657"/>
              <a:gd name="T83" fmla="*/ 607 h 656"/>
              <a:gd name="T84" fmla="*/ 328 w 657"/>
              <a:gd name="T85" fmla="*/ 619 h 656"/>
              <a:gd name="T86" fmla="*/ 387 w 657"/>
              <a:gd name="T87" fmla="*/ 613 h 656"/>
              <a:gd name="T88" fmla="*/ 468 w 657"/>
              <a:gd name="T89" fmla="*/ 584 h 656"/>
              <a:gd name="T90" fmla="*/ 535 w 657"/>
              <a:gd name="T91" fmla="*/ 534 h 656"/>
              <a:gd name="T92" fmla="*/ 584 w 657"/>
              <a:gd name="T93" fmla="*/ 467 h 656"/>
              <a:gd name="T94" fmla="*/ 614 w 657"/>
              <a:gd name="T95" fmla="*/ 386 h 656"/>
              <a:gd name="T96" fmla="*/ 619 w 657"/>
              <a:gd name="T97" fmla="*/ 329 h 656"/>
              <a:gd name="T98" fmla="*/ 606 w 657"/>
              <a:gd name="T99" fmla="*/ 241 h 656"/>
              <a:gd name="T100" fmla="*/ 570 w 657"/>
              <a:gd name="T101" fmla="*/ 165 h 656"/>
              <a:gd name="T102" fmla="*/ 513 w 657"/>
              <a:gd name="T103" fmla="*/ 103 h 656"/>
              <a:gd name="T104" fmla="*/ 442 w 657"/>
              <a:gd name="T105" fmla="*/ 60 h 656"/>
              <a:gd name="T106" fmla="*/ 359 w 657"/>
              <a:gd name="T107" fmla="*/ 3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6">
                <a:moveTo>
                  <a:pt x="328" y="656"/>
                </a:moveTo>
                <a:lnTo>
                  <a:pt x="328" y="656"/>
                </a:lnTo>
                <a:lnTo>
                  <a:pt x="312" y="656"/>
                </a:lnTo>
                <a:lnTo>
                  <a:pt x="294" y="655"/>
                </a:lnTo>
                <a:lnTo>
                  <a:pt x="278" y="654"/>
                </a:lnTo>
                <a:lnTo>
                  <a:pt x="262" y="650"/>
                </a:lnTo>
                <a:lnTo>
                  <a:pt x="246" y="647"/>
                </a:lnTo>
                <a:lnTo>
                  <a:pt x="231" y="642"/>
                </a:lnTo>
                <a:lnTo>
                  <a:pt x="200" y="631"/>
                </a:lnTo>
                <a:lnTo>
                  <a:pt x="172" y="617"/>
                </a:lnTo>
                <a:lnTo>
                  <a:pt x="145" y="601"/>
                </a:lnTo>
                <a:lnTo>
                  <a:pt x="120" y="581"/>
                </a:lnTo>
                <a:lnTo>
                  <a:pt x="95" y="561"/>
                </a:lnTo>
                <a:lnTo>
                  <a:pt x="75" y="537"/>
                </a:lnTo>
                <a:lnTo>
                  <a:pt x="56" y="511"/>
                </a:lnTo>
                <a:lnTo>
                  <a:pt x="39" y="484"/>
                </a:lnTo>
                <a:lnTo>
                  <a:pt x="26" y="456"/>
                </a:lnTo>
                <a:lnTo>
                  <a:pt x="15" y="425"/>
                </a:lnTo>
                <a:lnTo>
                  <a:pt x="9" y="411"/>
                </a:lnTo>
                <a:lnTo>
                  <a:pt x="7" y="394"/>
                </a:lnTo>
                <a:lnTo>
                  <a:pt x="4" y="378"/>
                </a:lnTo>
                <a:lnTo>
                  <a:pt x="1" y="362"/>
                </a:lnTo>
                <a:lnTo>
                  <a:pt x="0" y="345"/>
                </a:lnTo>
                <a:lnTo>
                  <a:pt x="0" y="329"/>
                </a:lnTo>
                <a:lnTo>
                  <a:pt x="0" y="329"/>
                </a:lnTo>
                <a:lnTo>
                  <a:pt x="0" y="311"/>
                </a:lnTo>
                <a:lnTo>
                  <a:pt x="1" y="295"/>
                </a:lnTo>
                <a:lnTo>
                  <a:pt x="4" y="278"/>
                </a:lnTo>
                <a:lnTo>
                  <a:pt x="7" y="262"/>
                </a:lnTo>
                <a:lnTo>
                  <a:pt x="9" y="247"/>
                </a:lnTo>
                <a:lnTo>
                  <a:pt x="15" y="231"/>
                </a:lnTo>
                <a:lnTo>
                  <a:pt x="26" y="200"/>
                </a:lnTo>
                <a:lnTo>
                  <a:pt x="39" y="172"/>
                </a:lnTo>
                <a:lnTo>
                  <a:pt x="56" y="145"/>
                </a:lnTo>
                <a:lnTo>
                  <a:pt x="75" y="119"/>
                </a:lnTo>
                <a:lnTo>
                  <a:pt x="95" y="96"/>
                </a:lnTo>
                <a:lnTo>
                  <a:pt x="120" y="75"/>
                </a:lnTo>
                <a:lnTo>
                  <a:pt x="145" y="56"/>
                </a:lnTo>
                <a:lnTo>
                  <a:pt x="172" y="39"/>
                </a:lnTo>
                <a:lnTo>
                  <a:pt x="200" y="25"/>
                </a:lnTo>
                <a:lnTo>
                  <a:pt x="231" y="14"/>
                </a:lnTo>
                <a:lnTo>
                  <a:pt x="246" y="10"/>
                </a:lnTo>
                <a:lnTo>
                  <a:pt x="262" y="6"/>
                </a:lnTo>
                <a:lnTo>
                  <a:pt x="278" y="4"/>
                </a:lnTo>
                <a:lnTo>
                  <a:pt x="294" y="1"/>
                </a:lnTo>
                <a:lnTo>
                  <a:pt x="312" y="0"/>
                </a:lnTo>
                <a:lnTo>
                  <a:pt x="328" y="0"/>
                </a:lnTo>
                <a:lnTo>
                  <a:pt x="328" y="0"/>
                </a:lnTo>
                <a:lnTo>
                  <a:pt x="345" y="0"/>
                </a:lnTo>
                <a:lnTo>
                  <a:pt x="361" y="1"/>
                </a:lnTo>
                <a:lnTo>
                  <a:pt x="379" y="4"/>
                </a:lnTo>
                <a:lnTo>
                  <a:pt x="395" y="6"/>
                </a:lnTo>
                <a:lnTo>
                  <a:pt x="411" y="10"/>
                </a:lnTo>
                <a:lnTo>
                  <a:pt x="426" y="14"/>
                </a:lnTo>
                <a:lnTo>
                  <a:pt x="457" y="25"/>
                </a:lnTo>
                <a:lnTo>
                  <a:pt x="485" y="39"/>
                </a:lnTo>
                <a:lnTo>
                  <a:pt x="512" y="56"/>
                </a:lnTo>
                <a:lnTo>
                  <a:pt x="537" y="75"/>
                </a:lnTo>
                <a:lnTo>
                  <a:pt x="560" y="96"/>
                </a:lnTo>
                <a:lnTo>
                  <a:pt x="582" y="119"/>
                </a:lnTo>
                <a:lnTo>
                  <a:pt x="600" y="145"/>
                </a:lnTo>
                <a:lnTo>
                  <a:pt x="618" y="172"/>
                </a:lnTo>
                <a:lnTo>
                  <a:pt x="631" y="200"/>
                </a:lnTo>
                <a:lnTo>
                  <a:pt x="642" y="231"/>
                </a:lnTo>
                <a:lnTo>
                  <a:pt x="647" y="247"/>
                </a:lnTo>
                <a:lnTo>
                  <a:pt x="650" y="262"/>
                </a:lnTo>
                <a:lnTo>
                  <a:pt x="653" y="278"/>
                </a:lnTo>
                <a:lnTo>
                  <a:pt x="656" y="295"/>
                </a:lnTo>
                <a:lnTo>
                  <a:pt x="657" y="311"/>
                </a:lnTo>
                <a:lnTo>
                  <a:pt x="657" y="329"/>
                </a:lnTo>
                <a:lnTo>
                  <a:pt x="657" y="329"/>
                </a:lnTo>
                <a:lnTo>
                  <a:pt x="657" y="345"/>
                </a:lnTo>
                <a:lnTo>
                  <a:pt x="656" y="362"/>
                </a:lnTo>
                <a:lnTo>
                  <a:pt x="653" y="378"/>
                </a:lnTo>
                <a:lnTo>
                  <a:pt x="650" y="394"/>
                </a:lnTo>
                <a:lnTo>
                  <a:pt x="647" y="411"/>
                </a:lnTo>
                <a:lnTo>
                  <a:pt x="642" y="425"/>
                </a:lnTo>
                <a:lnTo>
                  <a:pt x="631" y="456"/>
                </a:lnTo>
                <a:lnTo>
                  <a:pt x="618" y="484"/>
                </a:lnTo>
                <a:lnTo>
                  <a:pt x="600" y="511"/>
                </a:lnTo>
                <a:lnTo>
                  <a:pt x="582" y="537"/>
                </a:lnTo>
                <a:lnTo>
                  <a:pt x="560" y="561"/>
                </a:lnTo>
                <a:lnTo>
                  <a:pt x="537" y="581"/>
                </a:lnTo>
                <a:lnTo>
                  <a:pt x="512" y="601"/>
                </a:lnTo>
                <a:lnTo>
                  <a:pt x="485" y="617"/>
                </a:lnTo>
                <a:lnTo>
                  <a:pt x="457" y="631"/>
                </a:lnTo>
                <a:lnTo>
                  <a:pt x="426" y="642"/>
                </a:lnTo>
                <a:lnTo>
                  <a:pt x="411" y="647"/>
                </a:lnTo>
                <a:lnTo>
                  <a:pt x="395" y="650"/>
                </a:lnTo>
                <a:lnTo>
                  <a:pt x="379" y="654"/>
                </a:lnTo>
                <a:lnTo>
                  <a:pt x="361" y="655"/>
                </a:lnTo>
                <a:lnTo>
                  <a:pt x="345" y="656"/>
                </a:lnTo>
                <a:lnTo>
                  <a:pt x="328" y="656"/>
                </a:lnTo>
                <a:lnTo>
                  <a:pt x="328" y="656"/>
                </a:lnTo>
                <a:close/>
                <a:moveTo>
                  <a:pt x="328" y="37"/>
                </a:moveTo>
                <a:lnTo>
                  <a:pt x="328" y="37"/>
                </a:lnTo>
                <a:lnTo>
                  <a:pt x="298" y="39"/>
                </a:lnTo>
                <a:lnTo>
                  <a:pt x="270" y="43"/>
                </a:lnTo>
                <a:lnTo>
                  <a:pt x="242" y="51"/>
                </a:lnTo>
                <a:lnTo>
                  <a:pt x="215" y="60"/>
                </a:lnTo>
                <a:lnTo>
                  <a:pt x="189" y="72"/>
                </a:lnTo>
                <a:lnTo>
                  <a:pt x="165" y="87"/>
                </a:lnTo>
                <a:lnTo>
                  <a:pt x="144" y="103"/>
                </a:lnTo>
                <a:lnTo>
                  <a:pt x="122" y="122"/>
                </a:lnTo>
                <a:lnTo>
                  <a:pt x="103" y="143"/>
                </a:lnTo>
                <a:lnTo>
                  <a:pt x="87" y="165"/>
                </a:lnTo>
                <a:lnTo>
                  <a:pt x="73" y="189"/>
                </a:lnTo>
                <a:lnTo>
                  <a:pt x="61" y="215"/>
                </a:lnTo>
                <a:lnTo>
                  <a:pt x="50" y="241"/>
                </a:lnTo>
                <a:lnTo>
                  <a:pt x="43" y="270"/>
                </a:lnTo>
                <a:lnTo>
                  <a:pt x="39" y="298"/>
                </a:lnTo>
                <a:lnTo>
                  <a:pt x="38" y="329"/>
                </a:lnTo>
                <a:lnTo>
                  <a:pt x="38" y="329"/>
                </a:lnTo>
                <a:lnTo>
                  <a:pt x="39" y="358"/>
                </a:lnTo>
                <a:lnTo>
                  <a:pt x="43" y="386"/>
                </a:lnTo>
                <a:lnTo>
                  <a:pt x="50" y="415"/>
                </a:lnTo>
                <a:lnTo>
                  <a:pt x="61" y="441"/>
                </a:lnTo>
                <a:lnTo>
                  <a:pt x="73" y="467"/>
                </a:lnTo>
                <a:lnTo>
                  <a:pt x="87" y="491"/>
                </a:lnTo>
                <a:lnTo>
                  <a:pt x="103" y="513"/>
                </a:lnTo>
                <a:lnTo>
                  <a:pt x="122" y="534"/>
                </a:lnTo>
                <a:lnTo>
                  <a:pt x="144" y="553"/>
                </a:lnTo>
                <a:lnTo>
                  <a:pt x="165" y="569"/>
                </a:lnTo>
                <a:lnTo>
                  <a:pt x="189" y="584"/>
                </a:lnTo>
                <a:lnTo>
                  <a:pt x="215" y="596"/>
                </a:lnTo>
                <a:lnTo>
                  <a:pt x="242" y="607"/>
                </a:lnTo>
                <a:lnTo>
                  <a:pt x="270" y="613"/>
                </a:lnTo>
                <a:lnTo>
                  <a:pt x="298" y="617"/>
                </a:lnTo>
                <a:lnTo>
                  <a:pt x="328" y="619"/>
                </a:lnTo>
                <a:lnTo>
                  <a:pt x="328" y="619"/>
                </a:lnTo>
                <a:lnTo>
                  <a:pt x="359" y="617"/>
                </a:lnTo>
                <a:lnTo>
                  <a:pt x="387" y="613"/>
                </a:lnTo>
                <a:lnTo>
                  <a:pt x="415" y="607"/>
                </a:lnTo>
                <a:lnTo>
                  <a:pt x="442" y="596"/>
                </a:lnTo>
                <a:lnTo>
                  <a:pt x="468" y="584"/>
                </a:lnTo>
                <a:lnTo>
                  <a:pt x="492" y="569"/>
                </a:lnTo>
                <a:lnTo>
                  <a:pt x="513" y="553"/>
                </a:lnTo>
                <a:lnTo>
                  <a:pt x="535" y="534"/>
                </a:lnTo>
                <a:lnTo>
                  <a:pt x="553" y="513"/>
                </a:lnTo>
                <a:lnTo>
                  <a:pt x="570" y="491"/>
                </a:lnTo>
                <a:lnTo>
                  <a:pt x="584" y="467"/>
                </a:lnTo>
                <a:lnTo>
                  <a:pt x="596" y="441"/>
                </a:lnTo>
                <a:lnTo>
                  <a:pt x="606" y="415"/>
                </a:lnTo>
                <a:lnTo>
                  <a:pt x="614" y="386"/>
                </a:lnTo>
                <a:lnTo>
                  <a:pt x="618" y="358"/>
                </a:lnTo>
                <a:lnTo>
                  <a:pt x="619" y="329"/>
                </a:lnTo>
                <a:lnTo>
                  <a:pt x="619" y="329"/>
                </a:lnTo>
                <a:lnTo>
                  <a:pt x="618" y="298"/>
                </a:lnTo>
                <a:lnTo>
                  <a:pt x="614" y="270"/>
                </a:lnTo>
                <a:lnTo>
                  <a:pt x="606" y="241"/>
                </a:lnTo>
                <a:lnTo>
                  <a:pt x="596" y="215"/>
                </a:lnTo>
                <a:lnTo>
                  <a:pt x="584" y="189"/>
                </a:lnTo>
                <a:lnTo>
                  <a:pt x="570" y="165"/>
                </a:lnTo>
                <a:lnTo>
                  <a:pt x="553" y="143"/>
                </a:lnTo>
                <a:lnTo>
                  <a:pt x="535" y="122"/>
                </a:lnTo>
                <a:lnTo>
                  <a:pt x="513" y="103"/>
                </a:lnTo>
                <a:lnTo>
                  <a:pt x="492" y="87"/>
                </a:lnTo>
                <a:lnTo>
                  <a:pt x="468" y="72"/>
                </a:lnTo>
                <a:lnTo>
                  <a:pt x="442" y="60"/>
                </a:lnTo>
                <a:lnTo>
                  <a:pt x="415" y="51"/>
                </a:lnTo>
                <a:lnTo>
                  <a:pt x="387" y="43"/>
                </a:lnTo>
                <a:lnTo>
                  <a:pt x="359" y="39"/>
                </a:lnTo>
                <a:lnTo>
                  <a:pt x="328" y="37"/>
                </a:lnTo>
                <a:lnTo>
                  <a:pt x="328" y="37"/>
                </a:lnTo>
                <a:close/>
              </a:path>
            </a:pathLst>
          </a:custGeom>
          <a:solidFill>
            <a:srgbClr val="00ABAB"/>
          </a:solidFill>
          <a:ln w="9525">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0000"/>
                </a:solidFill>
                <a:effectLst/>
                <a:uLnTx/>
                <a:uFillTx/>
                <a:latin typeface="+mj-lt"/>
                <a:ea typeface="+mn-ea"/>
                <a:cs typeface="+mn-cs"/>
              </a:rPr>
              <a:t>3</a:t>
            </a:r>
          </a:p>
        </p:txBody>
      </p:sp>
      <p:sp>
        <p:nvSpPr>
          <p:cNvPr id="11" name="object 4">
            <a:extLst>
              <a:ext uri="{FF2B5EF4-FFF2-40B4-BE49-F238E27FC236}">
                <a16:creationId xmlns:a16="http://schemas.microsoft.com/office/drawing/2014/main" id="{501D7A7A-E45B-BCE3-F5ED-16BE0771ED7F}"/>
              </a:ext>
            </a:extLst>
          </p:cNvPr>
          <p:cNvSpPr txBox="1"/>
          <p:nvPr/>
        </p:nvSpPr>
        <p:spPr>
          <a:xfrm>
            <a:off x="3724677" y="5753941"/>
            <a:ext cx="8117839" cy="646331"/>
          </a:xfrm>
          <a:prstGeom prst="rect">
            <a:avLst/>
          </a:prstGeom>
        </p:spPr>
        <p:txBody>
          <a:bodyPr vert="horz" wrap="square" lIns="0" tIns="0" rIns="0" bIns="0" rtlCol="0" anchor="t">
            <a:spAutoFit/>
          </a:bodyPr>
          <a:lstStyle/>
          <a:p>
            <a:r>
              <a:rPr lang="en-US" sz="1400" b="1">
                <a:solidFill>
                  <a:srgbClr val="000000"/>
                </a:solidFill>
                <a:latin typeface="Calibri"/>
                <a:cs typeface="Segoe UI"/>
              </a:rPr>
              <a:t>Field Changes: </a:t>
            </a:r>
            <a:r>
              <a:rPr lang="en-US" sz="1400">
                <a:solidFill>
                  <a:srgbClr val="000000"/>
                </a:solidFill>
                <a:latin typeface="Calibri"/>
                <a:cs typeface="Segoe UI"/>
              </a:rPr>
              <a:t>Due to improvements to the application, there will be some small changes to fields in data submission. Your institutional IT lead will need to make necessary adjustments to ensure you are able to receive all application fields successfully.</a:t>
            </a:r>
            <a:r>
              <a:rPr lang="en-US" sz="1400" b="1">
                <a:solidFill>
                  <a:srgbClr val="000000"/>
                </a:solidFill>
                <a:latin typeface="Calibri"/>
                <a:cs typeface="Segoe UI"/>
              </a:rPr>
              <a:t> </a:t>
            </a:r>
            <a:r>
              <a:rPr lang="en-US" sz="1400">
                <a:solidFill>
                  <a:srgbClr val="000000"/>
                </a:solidFill>
                <a:latin typeface="Calibri"/>
                <a:cs typeface="Segoe UI"/>
              </a:rPr>
              <a:t> </a:t>
            </a:r>
            <a:endParaRPr lang="en-US" sz="1400">
              <a:latin typeface="Calibri"/>
            </a:endParaRPr>
          </a:p>
        </p:txBody>
      </p:sp>
      <p:sp>
        <p:nvSpPr>
          <p:cNvPr id="13" name="Freeform 41">
            <a:extLst>
              <a:ext uri="{FF2B5EF4-FFF2-40B4-BE49-F238E27FC236}">
                <a16:creationId xmlns:a16="http://schemas.microsoft.com/office/drawing/2014/main" id="{4AE6B32E-ACDD-16D0-C385-01DB3CE2556D}"/>
              </a:ext>
            </a:extLst>
          </p:cNvPr>
          <p:cNvSpPr>
            <a:spLocks noEditPoints="1"/>
          </p:cNvSpPr>
          <p:nvPr/>
        </p:nvSpPr>
        <p:spPr bwMode="auto">
          <a:xfrm>
            <a:off x="3011231" y="5815963"/>
            <a:ext cx="600941" cy="522288"/>
          </a:xfrm>
          <a:custGeom>
            <a:avLst/>
            <a:gdLst>
              <a:gd name="T0" fmla="*/ 312 w 657"/>
              <a:gd name="T1" fmla="*/ 656 h 656"/>
              <a:gd name="T2" fmla="*/ 262 w 657"/>
              <a:gd name="T3" fmla="*/ 650 h 656"/>
              <a:gd name="T4" fmla="*/ 200 w 657"/>
              <a:gd name="T5" fmla="*/ 631 h 656"/>
              <a:gd name="T6" fmla="*/ 120 w 657"/>
              <a:gd name="T7" fmla="*/ 581 h 656"/>
              <a:gd name="T8" fmla="*/ 56 w 657"/>
              <a:gd name="T9" fmla="*/ 511 h 656"/>
              <a:gd name="T10" fmla="*/ 15 w 657"/>
              <a:gd name="T11" fmla="*/ 425 h 656"/>
              <a:gd name="T12" fmla="*/ 4 w 657"/>
              <a:gd name="T13" fmla="*/ 378 h 656"/>
              <a:gd name="T14" fmla="*/ 0 w 657"/>
              <a:gd name="T15" fmla="*/ 329 h 656"/>
              <a:gd name="T16" fmla="*/ 1 w 657"/>
              <a:gd name="T17" fmla="*/ 295 h 656"/>
              <a:gd name="T18" fmla="*/ 9 w 657"/>
              <a:gd name="T19" fmla="*/ 247 h 656"/>
              <a:gd name="T20" fmla="*/ 39 w 657"/>
              <a:gd name="T21" fmla="*/ 172 h 656"/>
              <a:gd name="T22" fmla="*/ 95 w 657"/>
              <a:gd name="T23" fmla="*/ 96 h 656"/>
              <a:gd name="T24" fmla="*/ 172 w 657"/>
              <a:gd name="T25" fmla="*/ 39 h 656"/>
              <a:gd name="T26" fmla="*/ 246 w 657"/>
              <a:gd name="T27" fmla="*/ 10 h 656"/>
              <a:gd name="T28" fmla="*/ 294 w 657"/>
              <a:gd name="T29" fmla="*/ 1 h 656"/>
              <a:gd name="T30" fmla="*/ 328 w 657"/>
              <a:gd name="T31" fmla="*/ 0 h 656"/>
              <a:gd name="T32" fmla="*/ 379 w 657"/>
              <a:gd name="T33" fmla="*/ 4 h 656"/>
              <a:gd name="T34" fmla="*/ 426 w 657"/>
              <a:gd name="T35" fmla="*/ 14 h 656"/>
              <a:gd name="T36" fmla="*/ 512 w 657"/>
              <a:gd name="T37" fmla="*/ 56 h 656"/>
              <a:gd name="T38" fmla="*/ 582 w 657"/>
              <a:gd name="T39" fmla="*/ 119 h 656"/>
              <a:gd name="T40" fmla="*/ 631 w 657"/>
              <a:gd name="T41" fmla="*/ 200 h 656"/>
              <a:gd name="T42" fmla="*/ 650 w 657"/>
              <a:gd name="T43" fmla="*/ 262 h 656"/>
              <a:gd name="T44" fmla="*/ 657 w 657"/>
              <a:gd name="T45" fmla="*/ 311 h 656"/>
              <a:gd name="T46" fmla="*/ 657 w 657"/>
              <a:gd name="T47" fmla="*/ 345 h 656"/>
              <a:gd name="T48" fmla="*/ 650 w 657"/>
              <a:gd name="T49" fmla="*/ 394 h 656"/>
              <a:gd name="T50" fmla="*/ 631 w 657"/>
              <a:gd name="T51" fmla="*/ 456 h 656"/>
              <a:gd name="T52" fmla="*/ 582 w 657"/>
              <a:gd name="T53" fmla="*/ 537 h 656"/>
              <a:gd name="T54" fmla="*/ 512 w 657"/>
              <a:gd name="T55" fmla="*/ 601 h 656"/>
              <a:gd name="T56" fmla="*/ 426 w 657"/>
              <a:gd name="T57" fmla="*/ 642 h 656"/>
              <a:gd name="T58" fmla="*/ 379 w 657"/>
              <a:gd name="T59" fmla="*/ 654 h 656"/>
              <a:gd name="T60" fmla="*/ 328 w 657"/>
              <a:gd name="T61" fmla="*/ 656 h 656"/>
              <a:gd name="T62" fmla="*/ 328 w 657"/>
              <a:gd name="T63" fmla="*/ 37 h 656"/>
              <a:gd name="T64" fmla="*/ 242 w 657"/>
              <a:gd name="T65" fmla="*/ 51 h 656"/>
              <a:gd name="T66" fmla="*/ 165 w 657"/>
              <a:gd name="T67" fmla="*/ 87 h 656"/>
              <a:gd name="T68" fmla="*/ 103 w 657"/>
              <a:gd name="T69" fmla="*/ 143 h 656"/>
              <a:gd name="T70" fmla="*/ 61 w 657"/>
              <a:gd name="T71" fmla="*/ 215 h 656"/>
              <a:gd name="T72" fmla="*/ 39 w 657"/>
              <a:gd name="T73" fmla="*/ 298 h 656"/>
              <a:gd name="T74" fmla="*/ 39 w 657"/>
              <a:gd name="T75" fmla="*/ 358 h 656"/>
              <a:gd name="T76" fmla="*/ 61 w 657"/>
              <a:gd name="T77" fmla="*/ 441 h 656"/>
              <a:gd name="T78" fmla="*/ 103 w 657"/>
              <a:gd name="T79" fmla="*/ 513 h 656"/>
              <a:gd name="T80" fmla="*/ 165 w 657"/>
              <a:gd name="T81" fmla="*/ 569 h 656"/>
              <a:gd name="T82" fmla="*/ 242 w 657"/>
              <a:gd name="T83" fmla="*/ 607 h 656"/>
              <a:gd name="T84" fmla="*/ 328 w 657"/>
              <a:gd name="T85" fmla="*/ 619 h 656"/>
              <a:gd name="T86" fmla="*/ 387 w 657"/>
              <a:gd name="T87" fmla="*/ 613 h 656"/>
              <a:gd name="T88" fmla="*/ 468 w 657"/>
              <a:gd name="T89" fmla="*/ 584 h 656"/>
              <a:gd name="T90" fmla="*/ 535 w 657"/>
              <a:gd name="T91" fmla="*/ 534 h 656"/>
              <a:gd name="T92" fmla="*/ 584 w 657"/>
              <a:gd name="T93" fmla="*/ 467 h 656"/>
              <a:gd name="T94" fmla="*/ 614 w 657"/>
              <a:gd name="T95" fmla="*/ 386 h 656"/>
              <a:gd name="T96" fmla="*/ 619 w 657"/>
              <a:gd name="T97" fmla="*/ 329 h 656"/>
              <a:gd name="T98" fmla="*/ 606 w 657"/>
              <a:gd name="T99" fmla="*/ 241 h 656"/>
              <a:gd name="T100" fmla="*/ 570 w 657"/>
              <a:gd name="T101" fmla="*/ 165 h 656"/>
              <a:gd name="T102" fmla="*/ 513 w 657"/>
              <a:gd name="T103" fmla="*/ 103 h 656"/>
              <a:gd name="T104" fmla="*/ 442 w 657"/>
              <a:gd name="T105" fmla="*/ 60 h 656"/>
              <a:gd name="T106" fmla="*/ 359 w 657"/>
              <a:gd name="T107" fmla="*/ 39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6">
                <a:moveTo>
                  <a:pt x="328" y="656"/>
                </a:moveTo>
                <a:lnTo>
                  <a:pt x="328" y="656"/>
                </a:lnTo>
                <a:lnTo>
                  <a:pt x="312" y="656"/>
                </a:lnTo>
                <a:lnTo>
                  <a:pt x="294" y="655"/>
                </a:lnTo>
                <a:lnTo>
                  <a:pt x="278" y="654"/>
                </a:lnTo>
                <a:lnTo>
                  <a:pt x="262" y="650"/>
                </a:lnTo>
                <a:lnTo>
                  <a:pt x="246" y="647"/>
                </a:lnTo>
                <a:lnTo>
                  <a:pt x="231" y="642"/>
                </a:lnTo>
                <a:lnTo>
                  <a:pt x="200" y="631"/>
                </a:lnTo>
                <a:lnTo>
                  <a:pt x="172" y="617"/>
                </a:lnTo>
                <a:lnTo>
                  <a:pt x="145" y="601"/>
                </a:lnTo>
                <a:lnTo>
                  <a:pt x="120" y="581"/>
                </a:lnTo>
                <a:lnTo>
                  <a:pt x="95" y="561"/>
                </a:lnTo>
                <a:lnTo>
                  <a:pt x="75" y="537"/>
                </a:lnTo>
                <a:lnTo>
                  <a:pt x="56" y="511"/>
                </a:lnTo>
                <a:lnTo>
                  <a:pt x="39" y="484"/>
                </a:lnTo>
                <a:lnTo>
                  <a:pt x="26" y="456"/>
                </a:lnTo>
                <a:lnTo>
                  <a:pt x="15" y="425"/>
                </a:lnTo>
                <a:lnTo>
                  <a:pt x="9" y="411"/>
                </a:lnTo>
                <a:lnTo>
                  <a:pt x="7" y="394"/>
                </a:lnTo>
                <a:lnTo>
                  <a:pt x="4" y="378"/>
                </a:lnTo>
                <a:lnTo>
                  <a:pt x="1" y="362"/>
                </a:lnTo>
                <a:lnTo>
                  <a:pt x="0" y="345"/>
                </a:lnTo>
                <a:lnTo>
                  <a:pt x="0" y="329"/>
                </a:lnTo>
                <a:lnTo>
                  <a:pt x="0" y="329"/>
                </a:lnTo>
                <a:lnTo>
                  <a:pt x="0" y="311"/>
                </a:lnTo>
                <a:lnTo>
                  <a:pt x="1" y="295"/>
                </a:lnTo>
                <a:lnTo>
                  <a:pt x="4" y="278"/>
                </a:lnTo>
                <a:lnTo>
                  <a:pt x="7" y="262"/>
                </a:lnTo>
                <a:lnTo>
                  <a:pt x="9" y="247"/>
                </a:lnTo>
                <a:lnTo>
                  <a:pt x="15" y="231"/>
                </a:lnTo>
                <a:lnTo>
                  <a:pt x="26" y="200"/>
                </a:lnTo>
                <a:lnTo>
                  <a:pt x="39" y="172"/>
                </a:lnTo>
                <a:lnTo>
                  <a:pt x="56" y="145"/>
                </a:lnTo>
                <a:lnTo>
                  <a:pt x="75" y="119"/>
                </a:lnTo>
                <a:lnTo>
                  <a:pt x="95" y="96"/>
                </a:lnTo>
                <a:lnTo>
                  <a:pt x="120" y="75"/>
                </a:lnTo>
                <a:lnTo>
                  <a:pt x="145" y="56"/>
                </a:lnTo>
                <a:lnTo>
                  <a:pt x="172" y="39"/>
                </a:lnTo>
                <a:lnTo>
                  <a:pt x="200" y="25"/>
                </a:lnTo>
                <a:lnTo>
                  <a:pt x="231" y="14"/>
                </a:lnTo>
                <a:lnTo>
                  <a:pt x="246" y="10"/>
                </a:lnTo>
                <a:lnTo>
                  <a:pt x="262" y="6"/>
                </a:lnTo>
                <a:lnTo>
                  <a:pt x="278" y="4"/>
                </a:lnTo>
                <a:lnTo>
                  <a:pt x="294" y="1"/>
                </a:lnTo>
                <a:lnTo>
                  <a:pt x="312" y="0"/>
                </a:lnTo>
                <a:lnTo>
                  <a:pt x="328" y="0"/>
                </a:lnTo>
                <a:lnTo>
                  <a:pt x="328" y="0"/>
                </a:lnTo>
                <a:lnTo>
                  <a:pt x="345" y="0"/>
                </a:lnTo>
                <a:lnTo>
                  <a:pt x="361" y="1"/>
                </a:lnTo>
                <a:lnTo>
                  <a:pt x="379" y="4"/>
                </a:lnTo>
                <a:lnTo>
                  <a:pt x="395" y="6"/>
                </a:lnTo>
                <a:lnTo>
                  <a:pt x="411" y="10"/>
                </a:lnTo>
                <a:lnTo>
                  <a:pt x="426" y="14"/>
                </a:lnTo>
                <a:lnTo>
                  <a:pt x="457" y="25"/>
                </a:lnTo>
                <a:lnTo>
                  <a:pt x="485" y="39"/>
                </a:lnTo>
                <a:lnTo>
                  <a:pt x="512" y="56"/>
                </a:lnTo>
                <a:lnTo>
                  <a:pt x="537" y="75"/>
                </a:lnTo>
                <a:lnTo>
                  <a:pt x="560" y="96"/>
                </a:lnTo>
                <a:lnTo>
                  <a:pt x="582" y="119"/>
                </a:lnTo>
                <a:lnTo>
                  <a:pt x="600" y="145"/>
                </a:lnTo>
                <a:lnTo>
                  <a:pt x="618" y="172"/>
                </a:lnTo>
                <a:lnTo>
                  <a:pt x="631" y="200"/>
                </a:lnTo>
                <a:lnTo>
                  <a:pt x="642" y="231"/>
                </a:lnTo>
                <a:lnTo>
                  <a:pt x="647" y="247"/>
                </a:lnTo>
                <a:lnTo>
                  <a:pt x="650" y="262"/>
                </a:lnTo>
                <a:lnTo>
                  <a:pt x="653" y="278"/>
                </a:lnTo>
                <a:lnTo>
                  <a:pt x="656" y="295"/>
                </a:lnTo>
                <a:lnTo>
                  <a:pt x="657" y="311"/>
                </a:lnTo>
                <a:lnTo>
                  <a:pt x="657" y="329"/>
                </a:lnTo>
                <a:lnTo>
                  <a:pt x="657" y="329"/>
                </a:lnTo>
                <a:lnTo>
                  <a:pt x="657" y="345"/>
                </a:lnTo>
                <a:lnTo>
                  <a:pt x="656" y="362"/>
                </a:lnTo>
                <a:lnTo>
                  <a:pt x="653" y="378"/>
                </a:lnTo>
                <a:lnTo>
                  <a:pt x="650" y="394"/>
                </a:lnTo>
                <a:lnTo>
                  <a:pt x="647" y="411"/>
                </a:lnTo>
                <a:lnTo>
                  <a:pt x="642" y="425"/>
                </a:lnTo>
                <a:lnTo>
                  <a:pt x="631" y="456"/>
                </a:lnTo>
                <a:lnTo>
                  <a:pt x="618" y="484"/>
                </a:lnTo>
                <a:lnTo>
                  <a:pt x="600" y="511"/>
                </a:lnTo>
                <a:lnTo>
                  <a:pt x="582" y="537"/>
                </a:lnTo>
                <a:lnTo>
                  <a:pt x="560" y="561"/>
                </a:lnTo>
                <a:lnTo>
                  <a:pt x="537" y="581"/>
                </a:lnTo>
                <a:lnTo>
                  <a:pt x="512" y="601"/>
                </a:lnTo>
                <a:lnTo>
                  <a:pt x="485" y="617"/>
                </a:lnTo>
                <a:lnTo>
                  <a:pt x="457" y="631"/>
                </a:lnTo>
                <a:lnTo>
                  <a:pt x="426" y="642"/>
                </a:lnTo>
                <a:lnTo>
                  <a:pt x="411" y="647"/>
                </a:lnTo>
                <a:lnTo>
                  <a:pt x="395" y="650"/>
                </a:lnTo>
                <a:lnTo>
                  <a:pt x="379" y="654"/>
                </a:lnTo>
                <a:lnTo>
                  <a:pt x="361" y="655"/>
                </a:lnTo>
                <a:lnTo>
                  <a:pt x="345" y="656"/>
                </a:lnTo>
                <a:lnTo>
                  <a:pt x="328" y="656"/>
                </a:lnTo>
                <a:lnTo>
                  <a:pt x="328" y="656"/>
                </a:lnTo>
                <a:close/>
                <a:moveTo>
                  <a:pt x="328" y="37"/>
                </a:moveTo>
                <a:lnTo>
                  <a:pt x="328" y="37"/>
                </a:lnTo>
                <a:lnTo>
                  <a:pt x="298" y="39"/>
                </a:lnTo>
                <a:lnTo>
                  <a:pt x="270" y="43"/>
                </a:lnTo>
                <a:lnTo>
                  <a:pt x="242" y="51"/>
                </a:lnTo>
                <a:lnTo>
                  <a:pt x="215" y="60"/>
                </a:lnTo>
                <a:lnTo>
                  <a:pt x="189" y="72"/>
                </a:lnTo>
                <a:lnTo>
                  <a:pt x="165" y="87"/>
                </a:lnTo>
                <a:lnTo>
                  <a:pt x="144" y="103"/>
                </a:lnTo>
                <a:lnTo>
                  <a:pt x="122" y="122"/>
                </a:lnTo>
                <a:lnTo>
                  <a:pt x="103" y="143"/>
                </a:lnTo>
                <a:lnTo>
                  <a:pt x="87" y="165"/>
                </a:lnTo>
                <a:lnTo>
                  <a:pt x="73" y="189"/>
                </a:lnTo>
                <a:lnTo>
                  <a:pt x="61" y="215"/>
                </a:lnTo>
                <a:lnTo>
                  <a:pt x="50" y="241"/>
                </a:lnTo>
                <a:lnTo>
                  <a:pt x="43" y="270"/>
                </a:lnTo>
                <a:lnTo>
                  <a:pt x="39" y="298"/>
                </a:lnTo>
                <a:lnTo>
                  <a:pt x="38" y="329"/>
                </a:lnTo>
                <a:lnTo>
                  <a:pt x="38" y="329"/>
                </a:lnTo>
                <a:lnTo>
                  <a:pt x="39" y="358"/>
                </a:lnTo>
                <a:lnTo>
                  <a:pt x="43" y="386"/>
                </a:lnTo>
                <a:lnTo>
                  <a:pt x="50" y="415"/>
                </a:lnTo>
                <a:lnTo>
                  <a:pt x="61" y="441"/>
                </a:lnTo>
                <a:lnTo>
                  <a:pt x="73" y="467"/>
                </a:lnTo>
                <a:lnTo>
                  <a:pt x="87" y="491"/>
                </a:lnTo>
                <a:lnTo>
                  <a:pt x="103" y="513"/>
                </a:lnTo>
                <a:lnTo>
                  <a:pt x="122" y="534"/>
                </a:lnTo>
                <a:lnTo>
                  <a:pt x="144" y="553"/>
                </a:lnTo>
                <a:lnTo>
                  <a:pt x="165" y="569"/>
                </a:lnTo>
                <a:lnTo>
                  <a:pt x="189" y="584"/>
                </a:lnTo>
                <a:lnTo>
                  <a:pt x="215" y="596"/>
                </a:lnTo>
                <a:lnTo>
                  <a:pt x="242" y="607"/>
                </a:lnTo>
                <a:lnTo>
                  <a:pt x="270" y="613"/>
                </a:lnTo>
                <a:lnTo>
                  <a:pt x="298" y="617"/>
                </a:lnTo>
                <a:lnTo>
                  <a:pt x="328" y="619"/>
                </a:lnTo>
                <a:lnTo>
                  <a:pt x="328" y="619"/>
                </a:lnTo>
                <a:lnTo>
                  <a:pt x="359" y="617"/>
                </a:lnTo>
                <a:lnTo>
                  <a:pt x="387" y="613"/>
                </a:lnTo>
                <a:lnTo>
                  <a:pt x="415" y="607"/>
                </a:lnTo>
                <a:lnTo>
                  <a:pt x="442" y="596"/>
                </a:lnTo>
                <a:lnTo>
                  <a:pt x="468" y="584"/>
                </a:lnTo>
                <a:lnTo>
                  <a:pt x="492" y="569"/>
                </a:lnTo>
                <a:lnTo>
                  <a:pt x="513" y="553"/>
                </a:lnTo>
                <a:lnTo>
                  <a:pt x="535" y="534"/>
                </a:lnTo>
                <a:lnTo>
                  <a:pt x="553" y="513"/>
                </a:lnTo>
                <a:lnTo>
                  <a:pt x="570" y="491"/>
                </a:lnTo>
                <a:lnTo>
                  <a:pt x="584" y="467"/>
                </a:lnTo>
                <a:lnTo>
                  <a:pt x="596" y="441"/>
                </a:lnTo>
                <a:lnTo>
                  <a:pt x="606" y="415"/>
                </a:lnTo>
                <a:lnTo>
                  <a:pt x="614" y="386"/>
                </a:lnTo>
                <a:lnTo>
                  <a:pt x="618" y="358"/>
                </a:lnTo>
                <a:lnTo>
                  <a:pt x="619" y="329"/>
                </a:lnTo>
                <a:lnTo>
                  <a:pt x="619" y="329"/>
                </a:lnTo>
                <a:lnTo>
                  <a:pt x="618" y="298"/>
                </a:lnTo>
                <a:lnTo>
                  <a:pt x="614" y="270"/>
                </a:lnTo>
                <a:lnTo>
                  <a:pt x="606" y="241"/>
                </a:lnTo>
                <a:lnTo>
                  <a:pt x="596" y="215"/>
                </a:lnTo>
                <a:lnTo>
                  <a:pt x="584" y="189"/>
                </a:lnTo>
                <a:lnTo>
                  <a:pt x="570" y="165"/>
                </a:lnTo>
                <a:lnTo>
                  <a:pt x="553" y="143"/>
                </a:lnTo>
                <a:lnTo>
                  <a:pt x="535" y="122"/>
                </a:lnTo>
                <a:lnTo>
                  <a:pt x="513" y="103"/>
                </a:lnTo>
                <a:lnTo>
                  <a:pt x="492" y="87"/>
                </a:lnTo>
                <a:lnTo>
                  <a:pt x="468" y="72"/>
                </a:lnTo>
                <a:lnTo>
                  <a:pt x="442" y="60"/>
                </a:lnTo>
                <a:lnTo>
                  <a:pt x="415" y="51"/>
                </a:lnTo>
                <a:lnTo>
                  <a:pt x="387" y="43"/>
                </a:lnTo>
                <a:lnTo>
                  <a:pt x="359" y="39"/>
                </a:lnTo>
                <a:lnTo>
                  <a:pt x="328" y="37"/>
                </a:lnTo>
                <a:lnTo>
                  <a:pt x="328" y="37"/>
                </a:lnTo>
                <a:close/>
              </a:path>
            </a:pathLst>
          </a:custGeom>
          <a:solidFill>
            <a:srgbClr val="00ABAB"/>
          </a:solidFill>
          <a:ln w="9525">
            <a:no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0000"/>
                </a:solidFill>
                <a:effectLst/>
                <a:uLnTx/>
                <a:uFillTx/>
                <a:latin typeface="+mj-lt"/>
                <a:ea typeface="+mn-ea"/>
                <a:cs typeface="+mn-cs"/>
              </a:rPr>
              <a:t>5</a:t>
            </a:r>
            <a:endParaRPr kumimoji="0" lang="en-US" sz="1800" b="1" i="0" u="none" strike="noStrike" kern="1200" cap="none" spc="0" normalizeH="0" baseline="0" noProof="0">
              <a:ln>
                <a:noFill/>
              </a:ln>
              <a:solidFill>
                <a:srgbClr val="000000"/>
              </a:solidFill>
              <a:effectLst/>
              <a:uLnTx/>
              <a:uFillTx/>
              <a:latin typeface="+mj-lt"/>
              <a:ea typeface="+mn-ea"/>
              <a:cs typeface="+mn-cs"/>
            </a:endParaRPr>
          </a:p>
        </p:txBody>
      </p:sp>
    </p:spTree>
    <p:extLst>
      <p:ext uri="{BB962C8B-B14F-4D97-AF65-F5344CB8AC3E}">
        <p14:creationId xmlns:p14="http://schemas.microsoft.com/office/powerpoint/2010/main" val="3052425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B6B25-C022-EA4B-B5F4-AF4B9769E52B}"/>
              </a:ext>
            </a:extLst>
          </p:cNvPr>
          <p:cNvSpPr>
            <a:spLocks noGrp="1"/>
          </p:cNvSpPr>
          <p:nvPr>
            <p:ph type="ctrTitle"/>
          </p:nvPr>
        </p:nvSpPr>
        <p:spPr/>
        <p:txBody>
          <a:bodyPr/>
          <a:lstStyle/>
          <a:p>
            <a:r>
              <a:rPr lang="en-US">
                <a:latin typeface="Overpass Medium"/>
              </a:rPr>
              <a:t>Role Configurations</a:t>
            </a:r>
          </a:p>
        </p:txBody>
      </p:sp>
    </p:spTree>
    <p:extLst>
      <p:ext uri="{BB962C8B-B14F-4D97-AF65-F5344CB8AC3E}">
        <p14:creationId xmlns:p14="http://schemas.microsoft.com/office/powerpoint/2010/main" val="23523433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fYzwamWJRxav7sz7hdJ6M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fYzwamWJRxav7sz7hdJ6M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2">
  <a:themeElements>
    <a:clrScheme name="DD Rebrand Dec 2016">
      <a:dk1>
        <a:srgbClr val="000000"/>
      </a:dk1>
      <a:lt1>
        <a:srgbClr val="FFFFFF"/>
      </a:lt1>
      <a:dk2>
        <a:srgbClr val="000000"/>
      </a:dk2>
      <a:lt2>
        <a:srgbClr val="F7F5F3"/>
      </a:lt2>
      <a:accent1>
        <a:srgbClr val="86F200"/>
      </a:accent1>
      <a:accent2>
        <a:srgbClr val="34F0FF"/>
      </a:accent2>
      <a:accent3>
        <a:srgbClr val="FDD300"/>
      </a:accent3>
      <a:accent4>
        <a:srgbClr val="3EFAC5"/>
      </a:accent4>
      <a:accent5>
        <a:srgbClr val="787878"/>
      </a:accent5>
      <a:accent6>
        <a:srgbClr val="5A5A5A"/>
      </a:accent6>
      <a:hlink>
        <a:srgbClr val="3C3C3C"/>
      </a:hlink>
      <a:folHlink>
        <a:srgbClr val="1E1E1E"/>
      </a:folHlink>
    </a:clrScheme>
    <a:fontScheme name="DD Presentation Template Aug 2017">
      <a:majorFont>
        <a:latin typeface="Chronicle Display Black"/>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9C61AFC6-9CE9-45C1-B2D3-54BA2A4D0BA0}" vid="{C3F3A743-E72F-41B9-9825-BADE4A1BD751}"/>
    </a:ext>
  </a:extLst>
</a:theme>
</file>

<file path=ppt/theme/theme3.xml><?xml version="1.0" encoding="utf-8"?>
<a:theme xmlns:a="http://schemas.openxmlformats.org/drawingml/2006/main" name="Deloitte Consulting Scrapbook">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Custom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lIns="0" tIns="0" rIns="0" bIns="0" rtlCol="0">
        <a:spAutoFit/>
      </a:bodyPr>
      <a:lstStyle>
        <a:defPPr>
          <a:spcBef>
            <a:spcPts val="200"/>
          </a:spcBef>
          <a:buSzPct val="100000"/>
          <a:defRPr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_CommercialOrg_template_2020" id="{D32F86C5-6E97-174B-AF1F-49E790DA0834}" vid="{A6D12DED-5EF3-5249-A518-6826C0E517D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63a94860-2191-4c24-b6c1-4d6447ee50ec" xsi:nil="true"/>
    <lcf76f155ced4ddcb4097134ff3c332f xmlns="f5a000c4-aeaf-449f-97b9-fb38698e201a">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A3084C2071C94683F9B81CC81E94A2" ma:contentTypeVersion="19" ma:contentTypeDescription="Create a new document." ma:contentTypeScope="" ma:versionID="77478e790d711c5e5f868b5d1fd69d49">
  <xsd:schema xmlns:xsd="http://www.w3.org/2001/XMLSchema" xmlns:xs="http://www.w3.org/2001/XMLSchema" xmlns:p="http://schemas.microsoft.com/office/2006/metadata/properties" xmlns:ns1="http://schemas.microsoft.com/sharepoint/v3" xmlns:ns2="f5a000c4-aeaf-449f-97b9-fb38698e201a" xmlns:ns3="63a94860-2191-4c24-b6c1-4d6447ee50ec" targetNamespace="http://schemas.microsoft.com/office/2006/metadata/properties" ma:root="true" ma:fieldsID="0bf05e1d5a298c3291be2de59020bc1a" ns1:_="" ns2:_="" ns3:_="">
    <xsd:import namespace="http://schemas.microsoft.com/sharepoint/v3"/>
    <xsd:import namespace="f5a000c4-aeaf-449f-97b9-fb38698e201a"/>
    <xsd:import namespace="63a94860-2191-4c24-b6c1-4d6447ee50e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1:_ip_UnifiedCompliancePolicyProperties" minOccurs="0"/>
                <xsd:element ref="ns1:_ip_UnifiedCompliancePolicyUIAc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5a000c4-aeaf-449f-97b9-fb38698e20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8882c80-0cf4-468a-a21d-ff52c597efb7"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a94860-2191-4c24-b6c1-4d6447ee50e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5306a2cb-8961-4a5a-b802-7addd83d8ec7}" ma:internalName="TaxCatchAll" ma:showField="CatchAllData" ma:web="63a94860-2191-4c24-b6c1-4d6447ee50e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FAD0D1-B19A-4A05-B4E8-8B49C3766963}">
  <ds:schemaRefs>
    <ds:schemaRef ds:uri="http://schemas.microsoft.com/sharepoint/v3/contenttype/forms"/>
  </ds:schemaRefs>
</ds:datastoreItem>
</file>

<file path=customXml/itemProps2.xml><?xml version="1.0" encoding="utf-8"?>
<ds:datastoreItem xmlns:ds="http://schemas.openxmlformats.org/officeDocument/2006/customXml" ds:itemID="{437E3AD6-71F0-4CB6-8945-CD431C4CBA33}">
  <ds:schemaRefs>
    <ds:schemaRef ds:uri="63a94860-2191-4c24-b6c1-4d6447ee50ec"/>
    <ds:schemaRef ds:uri="f5a000c4-aeaf-449f-97b9-fb38698e201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B4288E8-372B-48E7-A5C2-6B0463CC0EA7}">
  <ds:schemaRefs>
    <ds:schemaRef ds:uri="63a94860-2191-4c24-b6c1-4d6447ee50ec"/>
    <ds:schemaRef ds:uri="f5a000c4-aeaf-449f-97b9-fb38698e201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25</Slides>
  <Notes>20</Notes>
  <HiddenSlides>1</HiddenSlide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Office Theme</vt:lpstr>
      <vt:lpstr>Theme2</vt:lpstr>
      <vt:lpstr>Deloitte Consulting Scrapbook</vt:lpstr>
      <vt:lpstr>PowerPoint Presentation</vt:lpstr>
      <vt:lpstr>Welcome</vt:lpstr>
      <vt:lpstr>Agenda</vt:lpstr>
      <vt:lpstr>Admin Portal Training</vt:lpstr>
      <vt:lpstr>Objectives</vt:lpstr>
      <vt:lpstr>Key Areas in the Admin Portal </vt:lpstr>
      <vt:lpstr>Today’s Focus Areas</vt:lpstr>
      <vt:lpstr>PowerPoint Presentation</vt:lpstr>
      <vt:lpstr>Role Configurations</vt:lpstr>
      <vt:lpstr>Role Configurations </vt:lpstr>
      <vt:lpstr>Role Configurations </vt:lpstr>
      <vt:lpstr>Role Configurations </vt:lpstr>
      <vt:lpstr>Major Configurations</vt:lpstr>
      <vt:lpstr>PowerPoint Presentation</vt:lpstr>
      <vt:lpstr>PowerPoint Presentation</vt:lpstr>
      <vt:lpstr>Demo: Admin Portal</vt:lpstr>
      <vt:lpstr>Upcoming Trainings</vt:lpstr>
      <vt:lpstr>Training Session Recap</vt:lpstr>
      <vt:lpstr>Knowledge Check Questions</vt:lpstr>
      <vt:lpstr>Deployment Overview</vt:lpstr>
      <vt:lpstr>Deployment Overview 7/18</vt:lpstr>
      <vt:lpstr>Deployment Overview 7/11</vt:lpstr>
      <vt:lpstr>Q&amp;A</vt:lpstr>
      <vt:lpstr>PowerPoint Presentation</vt:lpstr>
      <vt:lpstr>Appendix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Polly Thurston</dc:creator>
  <cp:revision>1</cp:revision>
  <dcterms:created xsi:type="dcterms:W3CDTF">2020-05-19T19:38:45Z</dcterms:created>
  <dcterms:modified xsi:type="dcterms:W3CDTF">2024-07-17T19:59:31Z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0x01010068A3084C2071C94683F9B81CC81E94A2</vt:lpwstr>
  </property>
  <property fmtid="{D5CDD505-2E9C-101B-9397-08002B2CF9AE}" pid="3" name="MediaServiceImageTags">
    <vt:lpwstr/>
  </property>
  <property fmtid="{D5CDD505-2E9C-101B-9397-08002B2CF9AE}" pid="4" name="MSIP_Label_ea60d57e-af5b-4752-ac57-3e4f28ca11dc_Enabled">
    <vt:lpwstr>true</vt:lpwstr>
  </property>
  <property fmtid="{D5CDD505-2E9C-101B-9397-08002B2CF9AE}" pid="5" name="MSIP_Label_ea60d57e-af5b-4752-ac57-3e4f28ca11dc_SetDate">
    <vt:lpwstr>2024-05-17T15:46:07Z</vt:lpwstr>
  </property>
  <property fmtid="{D5CDD505-2E9C-101B-9397-08002B2CF9AE}" pid="6" name="MSIP_Label_ea60d57e-af5b-4752-ac57-3e4f28ca11dc_Method">
    <vt:lpwstr>Standard</vt:lpwstr>
  </property>
  <property fmtid="{D5CDD505-2E9C-101B-9397-08002B2CF9AE}" pid="7" name="MSIP_Label_ea60d57e-af5b-4752-ac57-3e4f28ca11dc_Name">
    <vt:lpwstr>ea60d57e-af5b-4752-ac57-3e4f28ca11dc</vt:lpwstr>
  </property>
  <property fmtid="{D5CDD505-2E9C-101B-9397-08002B2CF9AE}" pid="8" name="MSIP_Label_ea60d57e-af5b-4752-ac57-3e4f28ca11dc_SiteId">
    <vt:lpwstr>36da45f1-dd2c-4d1f-af13-5abe46b99921</vt:lpwstr>
  </property>
  <property fmtid="{D5CDD505-2E9C-101B-9397-08002B2CF9AE}" pid="9" name="MSIP_Label_ea60d57e-af5b-4752-ac57-3e4f28ca11dc_ActionId">
    <vt:lpwstr>05a2dfbb-3a69-4a2b-b57f-47c3af511f3e</vt:lpwstr>
  </property>
  <property fmtid="{D5CDD505-2E9C-101B-9397-08002B2CF9AE}" pid="10" name="MSIP_Label_ea60d57e-af5b-4752-ac57-3e4f28ca11dc_ContentBits">
    <vt:lpwstr>0</vt:lpwstr>
  </property>
</Properties>
</file>